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4"/>
    <p:sldMasterId id="2147483735" r:id="rId5"/>
  </p:sldMasterIdLst>
  <p:notesMasterIdLst>
    <p:notesMasterId r:id="rId55"/>
  </p:notesMasterIdLst>
  <p:sldIdLst>
    <p:sldId id="257" r:id="rId6"/>
    <p:sldId id="259" r:id="rId7"/>
    <p:sldId id="260" r:id="rId8"/>
    <p:sldId id="262" r:id="rId9"/>
    <p:sldId id="261" r:id="rId10"/>
    <p:sldId id="263" r:id="rId11"/>
    <p:sldId id="264" r:id="rId12"/>
    <p:sldId id="265" r:id="rId13"/>
    <p:sldId id="287" r:id="rId14"/>
    <p:sldId id="266" r:id="rId15"/>
    <p:sldId id="267" r:id="rId16"/>
    <p:sldId id="268" r:id="rId17"/>
    <p:sldId id="288" r:id="rId18"/>
    <p:sldId id="269" r:id="rId19"/>
    <p:sldId id="270" r:id="rId20"/>
    <p:sldId id="271" r:id="rId21"/>
    <p:sldId id="286" r:id="rId22"/>
    <p:sldId id="272" r:id="rId23"/>
    <p:sldId id="289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90" r:id="rId38"/>
    <p:sldId id="291" r:id="rId39"/>
    <p:sldId id="293" r:id="rId40"/>
    <p:sldId id="292" r:id="rId41"/>
    <p:sldId id="294" r:id="rId42"/>
    <p:sldId id="295" r:id="rId43"/>
    <p:sldId id="296" r:id="rId44"/>
    <p:sldId id="297" r:id="rId45"/>
    <p:sldId id="298" r:id="rId46"/>
    <p:sldId id="299" r:id="rId47"/>
    <p:sldId id="301" r:id="rId48"/>
    <p:sldId id="300" r:id="rId49"/>
    <p:sldId id="302" r:id="rId50"/>
    <p:sldId id="303" r:id="rId51"/>
    <p:sldId id="304" r:id="rId52"/>
    <p:sldId id="256" r:id="rId53"/>
    <p:sldId id="258" r:id="rId54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D2B1B8C-48D6-4CAB-917C-D0A4D50675D6}">
          <p14:sldIdLst>
            <p14:sldId id="257"/>
            <p14:sldId id="259"/>
            <p14:sldId id="260"/>
            <p14:sldId id="262"/>
            <p14:sldId id="261"/>
            <p14:sldId id="263"/>
            <p14:sldId id="264"/>
            <p14:sldId id="265"/>
            <p14:sldId id="287"/>
            <p14:sldId id="266"/>
            <p14:sldId id="267"/>
            <p14:sldId id="268"/>
            <p14:sldId id="288"/>
            <p14:sldId id="269"/>
            <p14:sldId id="270"/>
            <p14:sldId id="271"/>
            <p14:sldId id="286"/>
            <p14:sldId id="272"/>
            <p14:sldId id="289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90"/>
            <p14:sldId id="291"/>
            <p14:sldId id="293"/>
            <p14:sldId id="292"/>
            <p14:sldId id="294"/>
            <p14:sldId id="295"/>
            <p14:sldId id="296"/>
            <p14:sldId id="297"/>
            <p14:sldId id="298"/>
            <p14:sldId id="299"/>
            <p14:sldId id="301"/>
            <p14:sldId id="300"/>
            <p14:sldId id="302"/>
            <p14:sldId id="303"/>
            <p14:sldId id="304"/>
            <p14:sldId id="256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BFBF"/>
    <a:srgbClr val="42B5E7"/>
    <a:srgbClr val="C6C123"/>
    <a:srgbClr val="129490"/>
    <a:srgbClr val="BA10AC"/>
    <a:srgbClr val="F0AD33"/>
    <a:srgbClr val="68B8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Ingen typografi, intet git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ema til typografi 1 - Markering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2" autoAdjust="0"/>
    <p:restoredTop sz="77021" autoAdjust="0"/>
  </p:normalViewPr>
  <p:slideViewPr>
    <p:cSldViewPr snapToGrid="0" snapToObjects="1" showGuides="1">
      <p:cViewPr varScale="1">
        <p:scale>
          <a:sx n="59" d="100"/>
          <a:sy n="59" d="100"/>
        </p:scale>
        <p:origin x="42" y="72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EB9A3D-0C35-4CD2-8E73-D1BAF6F2DDDE}" type="doc">
      <dgm:prSet loTypeId="urn:microsoft.com/office/officeart/2005/8/layout/radial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D09A07B-2F99-40B3-BE9D-94DD820E896E}">
      <dgm:prSet phldrT="[Text]"/>
      <dgm:spPr/>
      <dgm:t>
        <a:bodyPr/>
        <a:lstStyle/>
        <a:p>
          <a:r>
            <a:rPr lang="en-US" dirty="0"/>
            <a:t>Internet Protocols</a:t>
          </a:r>
        </a:p>
      </dgm:t>
    </dgm:pt>
    <dgm:pt modelId="{D1854DBE-75FD-4311-8DF2-AB099D7E355C}" type="parTrans" cxnId="{43106FFF-07D0-4609-9DCD-097B757C74E3}">
      <dgm:prSet/>
      <dgm:spPr/>
      <dgm:t>
        <a:bodyPr/>
        <a:lstStyle/>
        <a:p>
          <a:endParaRPr lang="en-US"/>
        </a:p>
      </dgm:t>
    </dgm:pt>
    <dgm:pt modelId="{B96A472A-5CF7-4DF2-B642-FC9BEEF8F057}" type="sibTrans" cxnId="{43106FFF-07D0-4609-9DCD-097B757C74E3}">
      <dgm:prSet/>
      <dgm:spPr/>
      <dgm:t>
        <a:bodyPr/>
        <a:lstStyle/>
        <a:p>
          <a:endParaRPr lang="en-US"/>
        </a:p>
      </dgm:t>
    </dgm:pt>
    <dgm:pt modelId="{7E415351-B0ED-4EA3-8174-6ABC5F7E178C}">
      <dgm:prSet phldrT="[Text]"/>
      <dgm:spPr/>
      <dgm:t>
        <a:bodyPr/>
        <a:lstStyle/>
        <a:p>
          <a:r>
            <a:rPr lang="en-US" dirty="0"/>
            <a:t>TCP/IP</a:t>
          </a:r>
        </a:p>
      </dgm:t>
    </dgm:pt>
    <dgm:pt modelId="{EE856C41-3117-4472-957D-0723A4E15F02}" type="parTrans" cxnId="{D316870F-45A7-49EC-8C56-A140EBACB548}">
      <dgm:prSet/>
      <dgm:spPr/>
      <dgm:t>
        <a:bodyPr/>
        <a:lstStyle/>
        <a:p>
          <a:endParaRPr lang="en-US"/>
        </a:p>
      </dgm:t>
    </dgm:pt>
    <dgm:pt modelId="{80A3FDE3-DD6D-4E39-8FCA-E4AB01194EB7}" type="sibTrans" cxnId="{D316870F-45A7-49EC-8C56-A140EBACB548}">
      <dgm:prSet/>
      <dgm:spPr/>
      <dgm:t>
        <a:bodyPr/>
        <a:lstStyle/>
        <a:p>
          <a:endParaRPr lang="en-US"/>
        </a:p>
      </dgm:t>
    </dgm:pt>
    <dgm:pt modelId="{29623375-AC93-47C5-A129-97FF5D2854BA}">
      <dgm:prSet phldrT="[Text]"/>
      <dgm:spPr/>
      <dgm:t>
        <a:bodyPr/>
        <a:lstStyle/>
        <a:p>
          <a:r>
            <a:rPr lang="en-US" dirty="0"/>
            <a:t>IPX/SPX	</a:t>
          </a:r>
        </a:p>
      </dgm:t>
    </dgm:pt>
    <dgm:pt modelId="{526BD86F-1DDD-400C-B799-B39B54F17D29}" type="parTrans" cxnId="{72A88223-A66B-44ED-BF46-D7449E5319B6}">
      <dgm:prSet/>
      <dgm:spPr/>
      <dgm:t>
        <a:bodyPr/>
        <a:lstStyle/>
        <a:p>
          <a:endParaRPr lang="en-US"/>
        </a:p>
      </dgm:t>
    </dgm:pt>
    <dgm:pt modelId="{3901BC5F-9747-4EE1-8360-3A7DBCC83606}" type="sibTrans" cxnId="{72A88223-A66B-44ED-BF46-D7449E5319B6}">
      <dgm:prSet/>
      <dgm:spPr/>
      <dgm:t>
        <a:bodyPr/>
        <a:lstStyle/>
        <a:p>
          <a:endParaRPr lang="en-US"/>
        </a:p>
      </dgm:t>
    </dgm:pt>
    <dgm:pt modelId="{771428FD-8BF2-4629-9581-3E683AF81FB3}">
      <dgm:prSet phldrT="[Text]"/>
      <dgm:spPr/>
      <dgm:t>
        <a:bodyPr/>
        <a:lstStyle/>
        <a:p>
          <a:r>
            <a:rPr lang="en-US" dirty="0"/>
            <a:t>FTP</a:t>
          </a:r>
        </a:p>
      </dgm:t>
    </dgm:pt>
    <dgm:pt modelId="{A5BF2C8F-8C19-4BB7-8D08-39423AFF04E7}" type="parTrans" cxnId="{55F1511A-9D94-49E7-AA7E-F7E8B40E6541}">
      <dgm:prSet/>
      <dgm:spPr/>
      <dgm:t>
        <a:bodyPr/>
        <a:lstStyle/>
        <a:p>
          <a:endParaRPr lang="en-US"/>
        </a:p>
      </dgm:t>
    </dgm:pt>
    <dgm:pt modelId="{9F77E763-EB5F-468F-999A-DB4B6DB68786}" type="sibTrans" cxnId="{55F1511A-9D94-49E7-AA7E-F7E8B40E6541}">
      <dgm:prSet/>
      <dgm:spPr/>
      <dgm:t>
        <a:bodyPr/>
        <a:lstStyle/>
        <a:p>
          <a:endParaRPr lang="en-US"/>
        </a:p>
      </dgm:t>
    </dgm:pt>
    <dgm:pt modelId="{38418533-BBA7-4707-B699-BC8AE58913C3}">
      <dgm:prSet phldrT="[Text]"/>
      <dgm:spPr/>
      <dgm:t>
        <a:bodyPr/>
        <a:lstStyle/>
        <a:p>
          <a:r>
            <a:rPr lang="en-US" dirty="0" err="1"/>
            <a:t>TelNet</a:t>
          </a:r>
          <a:endParaRPr lang="en-US" dirty="0"/>
        </a:p>
      </dgm:t>
    </dgm:pt>
    <dgm:pt modelId="{ADD5F6EA-531E-41DC-9E0C-63C548FCF477}" type="parTrans" cxnId="{E9096B32-E10B-4E3E-8E64-B50322EDB776}">
      <dgm:prSet/>
      <dgm:spPr/>
      <dgm:t>
        <a:bodyPr/>
        <a:lstStyle/>
        <a:p>
          <a:endParaRPr lang="en-US"/>
        </a:p>
      </dgm:t>
    </dgm:pt>
    <dgm:pt modelId="{06A56E63-F42C-4375-869A-0EFF70F4541B}" type="sibTrans" cxnId="{E9096B32-E10B-4E3E-8E64-B50322EDB776}">
      <dgm:prSet/>
      <dgm:spPr/>
      <dgm:t>
        <a:bodyPr/>
        <a:lstStyle/>
        <a:p>
          <a:endParaRPr lang="en-US"/>
        </a:p>
      </dgm:t>
    </dgm:pt>
    <dgm:pt modelId="{28D73A63-C5E9-4D9D-8B99-B9740BCF178D}">
      <dgm:prSet phldrT="[Text]"/>
      <dgm:spPr/>
      <dgm:t>
        <a:bodyPr/>
        <a:lstStyle/>
        <a:p>
          <a:r>
            <a:rPr lang="en-US" dirty="0"/>
            <a:t>SMTP</a:t>
          </a:r>
        </a:p>
      </dgm:t>
    </dgm:pt>
    <dgm:pt modelId="{C96D6419-F195-4E25-ACA6-F3AEE39452D7}" type="parTrans" cxnId="{DF837EBF-FFFA-490B-9A9E-EE6FAA4EACAE}">
      <dgm:prSet/>
      <dgm:spPr/>
      <dgm:t>
        <a:bodyPr/>
        <a:lstStyle/>
        <a:p>
          <a:endParaRPr lang="en-US"/>
        </a:p>
      </dgm:t>
    </dgm:pt>
    <dgm:pt modelId="{118A0963-E0B9-498A-BE20-67E248B0E550}" type="sibTrans" cxnId="{DF837EBF-FFFA-490B-9A9E-EE6FAA4EACAE}">
      <dgm:prSet/>
      <dgm:spPr/>
      <dgm:t>
        <a:bodyPr/>
        <a:lstStyle/>
        <a:p>
          <a:endParaRPr lang="en-US"/>
        </a:p>
      </dgm:t>
    </dgm:pt>
    <dgm:pt modelId="{F6DC9F14-DF27-4C28-BC64-C20882CD14BB}">
      <dgm:prSet phldrT="[Text]"/>
      <dgm:spPr/>
      <dgm:t>
        <a:bodyPr/>
        <a:lstStyle/>
        <a:p>
          <a:r>
            <a:rPr lang="en-US" dirty="0"/>
            <a:t>SSH</a:t>
          </a:r>
        </a:p>
      </dgm:t>
    </dgm:pt>
    <dgm:pt modelId="{1B6F958D-C64A-41B4-87C8-FED705605BCB}" type="parTrans" cxnId="{A5D6EF65-76C3-4CEE-B77D-6CAF65BDD312}">
      <dgm:prSet/>
      <dgm:spPr/>
      <dgm:t>
        <a:bodyPr/>
        <a:lstStyle/>
        <a:p>
          <a:endParaRPr lang="en-US"/>
        </a:p>
      </dgm:t>
    </dgm:pt>
    <dgm:pt modelId="{C3842D1E-F508-48AB-AF91-E669D4904248}" type="sibTrans" cxnId="{A5D6EF65-76C3-4CEE-B77D-6CAF65BDD312}">
      <dgm:prSet/>
      <dgm:spPr/>
      <dgm:t>
        <a:bodyPr/>
        <a:lstStyle/>
        <a:p>
          <a:endParaRPr lang="en-US"/>
        </a:p>
      </dgm:t>
    </dgm:pt>
    <dgm:pt modelId="{5A554CDC-3922-4BBD-B76B-4680BD6B6168}">
      <dgm:prSet phldrT="[Text]"/>
      <dgm:spPr/>
      <dgm:t>
        <a:bodyPr/>
        <a:lstStyle/>
        <a:p>
          <a:r>
            <a:rPr lang="en-US" dirty="0"/>
            <a:t>IMAP</a:t>
          </a:r>
        </a:p>
      </dgm:t>
    </dgm:pt>
    <dgm:pt modelId="{BC6C1110-DB15-465F-98D3-A5CAFB1552D7}" type="parTrans" cxnId="{C4497E2C-17EC-4BA7-8F7C-155B7ED75418}">
      <dgm:prSet/>
      <dgm:spPr/>
      <dgm:t>
        <a:bodyPr/>
        <a:lstStyle/>
        <a:p>
          <a:endParaRPr lang="en-US"/>
        </a:p>
      </dgm:t>
    </dgm:pt>
    <dgm:pt modelId="{FDB0F623-D8A4-404F-90D0-5341A0BFF3E6}" type="sibTrans" cxnId="{C4497E2C-17EC-4BA7-8F7C-155B7ED75418}">
      <dgm:prSet/>
      <dgm:spPr/>
      <dgm:t>
        <a:bodyPr/>
        <a:lstStyle/>
        <a:p>
          <a:endParaRPr lang="en-US"/>
        </a:p>
      </dgm:t>
    </dgm:pt>
    <dgm:pt modelId="{7EBB05AB-6207-42D1-812B-1AC2E08332BD}">
      <dgm:prSet phldrT="[Text]"/>
      <dgm:spPr/>
      <dgm:t>
        <a:bodyPr/>
        <a:lstStyle/>
        <a:p>
          <a:r>
            <a:rPr lang="en-US" dirty="0"/>
            <a:t>AppleTalk</a:t>
          </a:r>
        </a:p>
      </dgm:t>
    </dgm:pt>
    <dgm:pt modelId="{6ABFC283-5CCF-498B-9B13-3A769A36693E}" type="parTrans" cxnId="{4747A312-B4D2-4743-A5FA-B29ED333C15A}">
      <dgm:prSet/>
      <dgm:spPr/>
      <dgm:t>
        <a:bodyPr/>
        <a:lstStyle/>
        <a:p>
          <a:endParaRPr lang="en-US"/>
        </a:p>
      </dgm:t>
    </dgm:pt>
    <dgm:pt modelId="{DE3587B3-8688-4847-9731-2F7CC8BDA276}" type="sibTrans" cxnId="{4747A312-B4D2-4743-A5FA-B29ED333C15A}">
      <dgm:prSet/>
      <dgm:spPr/>
      <dgm:t>
        <a:bodyPr/>
        <a:lstStyle/>
        <a:p>
          <a:endParaRPr lang="en-US"/>
        </a:p>
      </dgm:t>
    </dgm:pt>
    <dgm:pt modelId="{FB9362FD-5E15-4219-A325-41C5826D690B}">
      <dgm:prSet phldrT="[Text]"/>
      <dgm:spPr/>
      <dgm:t>
        <a:bodyPr/>
        <a:lstStyle/>
        <a:p>
          <a:r>
            <a:rPr lang="en-US" dirty="0"/>
            <a:t>HTTP</a:t>
          </a:r>
        </a:p>
      </dgm:t>
    </dgm:pt>
    <dgm:pt modelId="{0AF496CA-9EEE-4EC1-AB2E-5D51B941B934}" type="parTrans" cxnId="{042D632A-EA36-4D14-B915-E1A3CE2A7488}">
      <dgm:prSet/>
      <dgm:spPr/>
      <dgm:t>
        <a:bodyPr/>
        <a:lstStyle/>
        <a:p>
          <a:endParaRPr lang="en-US"/>
        </a:p>
      </dgm:t>
    </dgm:pt>
    <dgm:pt modelId="{12924C74-FB33-4925-BED8-E60251647DA1}" type="sibTrans" cxnId="{042D632A-EA36-4D14-B915-E1A3CE2A7488}">
      <dgm:prSet/>
      <dgm:spPr/>
      <dgm:t>
        <a:bodyPr/>
        <a:lstStyle/>
        <a:p>
          <a:endParaRPr lang="en-US"/>
        </a:p>
      </dgm:t>
    </dgm:pt>
    <dgm:pt modelId="{FB4BD4D2-DE94-4227-B6CA-4738604D650F}">
      <dgm:prSet phldrT="[Text]"/>
      <dgm:spPr/>
      <dgm:t>
        <a:bodyPr/>
        <a:lstStyle/>
        <a:p>
          <a:r>
            <a:rPr lang="en-US" dirty="0"/>
            <a:t>POP3</a:t>
          </a:r>
        </a:p>
      </dgm:t>
    </dgm:pt>
    <dgm:pt modelId="{3DA8FBA3-936B-4310-B857-32A331C860B4}" type="parTrans" cxnId="{A69AF9A0-0E10-499D-B0C5-4FAF8670C0B6}">
      <dgm:prSet/>
      <dgm:spPr/>
      <dgm:t>
        <a:bodyPr/>
        <a:lstStyle/>
        <a:p>
          <a:endParaRPr lang="en-US"/>
        </a:p>
      </dgm:t>
    </dgm:pt>
    <dgm:pt modelId="{8A45DCF0-DC90-418E-A6CF-D440195019E9}" type="sibTrans" cxnId="{A69AF9A0-0E10-499D-B0C5-4FAF8670C0B6}">
      <dgm:prSet/>
      <dgm:spPr/>
      <dgm:t>
        <a:bodyPr/>
        <a:lstStyle/>
        <a:p>
          <a:endParaRPr lang="en-US"/>
        </a:p>
      </dgm:t>
    </dgm:pt>
    <dgm:pt modelId="{059E9289-95D7-4DAE-8C16-06715523D0FB}">
      <dgm:prSet phldrT="[Text]"/>
      <dgm:spPr/>
      <dgm:t>
        <a:bodyPr/>
        <a:lstStyle/>
        <a:p>
          <a:r>
            <a:rPr lang="en-US" dirty="0"/>
            <a:t>UDP</a:t>
          </a:r>
        </a:p>
      </dgm:t>
    </dgm:pt>
    <dgm:pt modelId="{2A72784E-0FEB-4A57-AFEF-BE7A73DF1CDD}" type="parTrans" cxnId="{2ADCD1FF-9EB8-4AAF-A6DB-D5411C54A0C1}">
      <dgm:prSet/>
      <dgm:spPr/>
      <dgm:t>
        <a:bodyPr/>
        <a:lstStyle/>
        <a:p>
          <a:endParaRPr lang="en-US"/>
        </a:p>
      </dgm:t>
    </dgm:pt>
    <dgm:pt modelId="{00DACA72-CAB7-4590-9F26-EEBA767A429E}" type="sibTrans" cxnId="{2ADCD1FF-9EB8-4AAF-A6DB-D5411C54A0C1}">
      <dgm:prSet/>
      <dgm:spPr/>
      <dgm:t>
        <a:bodyPr/>
        <a:lstStyle/>
        <a:p>
          <a:endParaRPr lang="en-US"/>
        </a:p>
      </dgm:t>
    </dgm:pt>
    <dgm:pt modelId="{569184A5-BE2B-43AF-B0BA-B5658BA4E3B2}" type="pres">
      <dgm:prSet presAssocID="{B5EB9A3D-0C35-4CD2-8E73-D1BAF6F2DDDE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952F474-B33F-441E-A4A4-B199F0612DDF}" type="pres">
      <dgm:prSet presAssocID="{6D09A07B-2F99-40B3-BE9D-94DD820E896E}" presName="centerShape" presStyleLbl="node0" presStyleIdx="0" presStyleCnt="1"/>
      <dgm:spPr/>
    </dgm:pt>
    <dgm:pt modelId="{74FEB2DD-266C-44BD-9813-4B1C036B81A4}" type="pres">
      <dgm:prSet presAssocID="{EE856C41-3117-4472-957D-0723A4E15F02}" presName="Name9" presStyleLbl="parChTrans1D2" presStyleIdx="0" presStyleCnt="11"/>
      <dgm:spPr/>
    </dgm:pt>
    <dgm:pt modelId="{29E619BB-DB7F-4BEE-8338-9A0E1E5991B8}" type="pres">
      <dgm:prSet presAssocID="{EE856C41-3117-4472-957D-0723A4E15F02}" presName="connTx" presStyleLbl="parChTrans1D2" presStyleIdx="0" presStyleCnt="11"/>
      <dgm:spPr/>
    </dgm:pt>
    <dgm:pt modelId="{328DCB1A-1747-46FA-B791-23C4EAD8B96A}" type="pres">
      <dgm:prSet presAssocID="{7E415351-B0ED-4EA3-8174-6ABC5F7E178C}" presName="node" presStyleLbl="node1" presStyleIdx="0" presStyleCnt="11">
        <dgm:presLayoutVars>
          <dgm:bulletEnabled val="1"/>
        </dgm:presLayoutVars>
      </dgm:prSet>
      <dgm:spPr/>
    </dgm:pt>
    <dgm:pt modelId="{EBD89A6B-E28E-4B1D-B957-F88347A84EC9}" type="pres">
      <dgm:prSet presAssocID="{2A72784E-0FEB-4A57-AFEF-BE7A73DF1CDD}" presName="Name9" presStyleLbl="parChTrans1D2" presStyleIdx="1" presStyleCnt="11"/>
      <dgm:spPr/>
    </dgm:pt>
    <dgm:pt modelId="{72FEA39A-0C63-4360-90B5-D68C50684560}" type="pres">
      <dgm:prSet presAssocID="{2A72784E-0FEB-4A57-AFEF-BE7A73DF1CDD}" presName="connTx" presStyleLbl="parChTrans1D2" presStyleIdx="1" presStyleCnt="11"/>
      <dgm:spPr/>
    </dgm:pt>
    <dgm:pt modelId="{250C4780-7F04-46D2-BDF3-F774FE1C8FDF}" type="pres">
      <dgm:prSet presAssocID="{059E9289-95D7-4DAE-8C16-06715523D0FB}" presName="node" presStyleLbl="node1" presStyleIdx="1" presStyleCnt="11">
        <dgm:presLayoutVars>
          <dgm:bulletEnabled val="1"/>
        </dgm:presLayoutVars>
      </dgm:prSet>
      <dgm:spPr/>
    </dgm:pt>
    <dgm:pt modelId="{9CD6BD81-C3C1-4FFD-932D-CE3B913E5F37}" type="pres">
      <dgm:prSet presAssocID="{526BD86F-1DDD-400C-B799-B39B54F17D29}" presName="Name9" presStyleLbl="parChTrans1D2" presStyleIdx="2" presStyleCnt="11"/>
      <dgm:spPr/>
    </dgm:pt>
    <dgm:pt modelId="{863EB181-9552-4C07-A4AC-71C3D954553D}" type="pres">
      <dgm:prSet presAssocID="{526BD86F-1DDD-400C-B799-B39B54F17D29}" presName="connTx" presStyleLbl="parChTrans1D2" presStyleIdx="2" presStyleCnt="11"/>
      <dgm:spPr/>
    </dgm:pt>
    <dgm:pt modelId="{2D98AF5F-1195-4FE4-ACFA-EC45DFCF380E}" type="pres">
      <dgm:prSet presAssocID="{29623375-AC93-47C5-A129-97FF5D2854BA}" presName="node" presStyleLbl="node1" presStyleIdx="2" presStyleCnt="11">
        <dgm:presLayoutVars>
          <dgm:bulletEnabled val="1"/>
        </dgm:presLayoutVars>
      </dgm:prSet>
      <dgm:spPr/>
    </dgm:pt>
    <dgm:pt modelId="{1131E185-EA69-48A7-B4EF-D793E031D689}" type="pres">
      <dgm:prSet presAssocID="{A5BF2C8F-8C19-4BB7-8D08-39423AFF04E7}" presName="Name9" presStyleLbl="parChTrans1D2" presStyleIdx="3" presStyleCnt="11"/>
      <dgm:spPr/>
    </dgm:pt>
    <dgm:pt modelId="{073A9B84-6AB9-46C2-8644-464EFE3F2726}" type="pres">
      <dgm:prSet presAssocID="{A5BF2C8F-8C19-4BB7-8D08-39423AFF04E7}" presName="connTx" presStyleLbl="parChTrans1D2" presStyleIdx="3" presStyleCnt="11"/>
      <dgm:spPr/>
    </dgm:pt>
    <dgm:pt modelId="{DDB7916D-BFE8-4608-867C-81EA87EBA65F}" type="pres">
      <dgm:prSet presAssocID="{771428FD-8BF2-4629-9581-3E683AF81FB3}" presName="node" presStyleLbl="node1" presStyleIdx="3" presStyleCnt="11">
        <dgm:presLayoutVars>
          <dgm:bulletEnabled val="1"/>
        </dgm:presLayoutVars>
      </dgm:prSet>
      <dgm:spPr/>
    </dgm:pt>
    <dgm:pt modelId="{5DB14ADB-A67E-414A-A4A2-E412A63E97E3}" type="pres">
      <dgm:prSet presAssocID="{ADD5F6EA-531E-41DC-9E0C-63C548FCF477}" presName="Name9" presStyleLbl="parChTrans1D2" presStyleIdx="4" presStyleCnt="11"/>
      <dgm:spPr/>
    </dgm:pt>
    <dgm:pt modelId="{9605A18F-E26F-4A33-80DC-CBC42CE1E440}" type="pres">
      <dgm:prSet presAssocID="{ADD5F6EA-531E-41DC-9E0C-63C548FCF477}" presName="connTx" presStyleLbl="parChTrans1D2" presStyleIdx="4" presStyleCnt="11"/>
      <dgm:spPr/>
    </dgm:pt>
    <dgm:pt modelId="{3B60A1DD-DA9D-4E29-8D7C-E470201CF8C7}" type="pres">
      <dgm:prSet presAssocID="{38418533-BBA7-4707-B699-BC8AE58913C3}" presName="node" presStyleLbl="node1" presStyleIdx="4" presStyleCnt="11">
        <dgm:presLayoutVars>
          <dgm:bulletEnabled val="1"/>
        </dgm:presLayoutVars>
      </dgm:prSet>
      <dgm:spPr/>
    </dgm:pt>
    <dgm:pt modelId="{2EEC447A-34FB-4469-8B73-348C857B3420}" type="pres">
      <dgm:prSet presAssocID="{C96D6419-F195-4E25-ACA6-F3AEE39452D7}" presName="Name9" presStyleLbl="parChTrans1D2" presStyleIdx="5" presStyleCnt="11"/>
      <dgm:spPr/>
    </dgm:pt>
    <dgm:pt modelId="{BDF09BAD-B591-416A-BFA5-DBCE743F14DB}" type="pres">
      <dgm:prSet presAssocID="{C96D6419-F195-4E25-ACA6-F3AEE39452D7}" presName="connTx" presStyleLbl="parChTrans1D2" presStyleIdx="5" presStyleCnt="11"/>
      <dgm:spPr/>
    </dgm:pt>
    <dgm:pt modelId="{A9D4749B-F61D-440B-834A-CCE0822EF1BA}" type="pres">
      <dgm:prSet presAssocID="{28D73A63-C5E9-4D9D-8B99-B9740BCF178D}" presName="node" presStyleLbl="node1" presStyleIdx="5" presStyleCnt="11">
        <dgm:presLayoutVars>
          <dgm:bulletEnabled val="1"/>
        </dgm:presLayoutVars>
      </dgm:prSet>
      <dgm:spPr/>
    </dgm:pt>
    <dgm:pt modelId="{EDB3F86D-5A8C-4B20-9821-AD67ECBC5137}" type="pres">
      <dgm:prSet presAssocID="{1B6F958D-C64A-41B4-87C8-FED705605BCB}" presName="Name9" presStyleLbl="parChTrans1D2" presStyleIdx="6" presStyleCnt="11"/>
      <dgm:spPr/>
    </dgm:pt>
    <dgm:pt modelId="{BB1F3EE2-0F7B-460A-82B1-A65C699924E9}" type="pres">
      <dgm:prSet presAssocID="{1B6F958D-C64A-41B4-87C8-FED705605BCB}" presName="connTx" presStyleLbl="parChTrans1D2" presStyleIdx="6" presStyleCnt="11"/>
      <dgm:spPr/>
    </dgm:pt>
    <dgm:pt modelId="{98F8D296-556A-47E0-B508-87183D1C6663}" type="pres">
      <dgm:prSet presAssocID="{F6DC9F14-DF27-4C28-BC64-C20882CD14BB}" presName="node" presStyleLbl="node1" presStyleIdx="6" presStyleCnt="11">
        <dgm:presLayoutVars>
          <dgm:bulletEnabled val="1"/>
        </dgm:presLayoutVars>
      </dgm:prSet>
      <dgm:spPr/>
    </dgm:pt>
    <dgm:pt modelId="{302AC39F-ACAA-461F-B064-C1A601A22F02}" type="pres">
      <dgm:prSet presAssocID="{BC6C1110-DB15-465F-98D3-A5CAFB1552D7}" presName="Name9" presStyleLbl="parChTrans1D2" presStyleIdx="7" presStyleCnt="11"/>
      <dgm:spPr/>
    </dgm:pt>
    <dgm:pt modelId="{8960E4B5-4518-41F4-8E7E-2FEED4D75833}" type="pres">
      <dgm:prSet presAssocID="{BC6C1110-DB15-465F-98D3-A5CAFB1552D7}" presName="connTx" presStyleLbl="parChTrans1D2" presStyleIdx="7" presStyleCnt="11"/>
      <dgm:spPr/>
    </dgm:pt>
    <dgm:pt modelId="{1B730E34-ABF4-4B69-B8AD-F376585A84D8}" type="pres">
      <dgm:prSet presAssocID="{5A554CDC-3922-4BBD-B76B-4680BD6B6168}" presName="node" presStyleLbl="node1" presStyleIdx="7" presStyleCnt="11">
        <dgm:presLayoutVars>
          <dgm:bulletEnabled val="1"/>
        </dgm:presLayoutVars>
      </dgm:prSet>
      <dgm:spPr/>
    </dgm:pt>
    <dgm:pt modelId="{5EEAA91A-A7F2-4FCD-A092-B3C5573F3DEC}" type="pres">
      <dgm:prSet presAssocID="{3DA8FBA3-936B-4310-B857-32A331C860B4}" presName="Name9" presStyleLbl="parChTrans1D2" presStyleIdx="8" presStyleCnt="11"/>
      <dgm:spPr/>
    </dgm:pt>
    <dgm:pt modelId="{EFD85C5F-0414-4A84-8EBA-83BF61F872C1}" type="pres">
      <dgm:prSet presAssocID="{3DA8FBA3-936B-4310-B857-32A331C860B4}" presName="connTx" presStyleLbl="parChTrans1D2" presStyleIdx="8" presStyleCnt="11"/>
      <dgm:spPr/>
    </dgm:pt>
    <dgm:pt modelId="{A740AA9B-EB57-4ABC-99BB-D4F24B94C5F7}" type="pres">
      <dgm:prSet presAssocID="{FB4BD4D2-DE94-4227-B6CA-4738604D650F}" presName="node" presStyleLbl="node1" presStyleIdx="8" presStyleCnt="11">
        <dgm:presLayoutVars>
          <dgm:bulletEnabled val="1"/>
        </dgm:presLayoutVars>
      </dgm:prSet>
      <dgm:spPr/>
    </dgm:pt>
    <dgm:pt modelId="{5E0D8873-66DA-4E43-9631-5F99E9FAE436}" type="pres">
      <dgm:prSet presAssocID="{6ABFC283-5CCF-498B-9B13-3A769A36693E}" presName="Name9" presStyleLbl="parChTrans1D2" presStyleIdx="9" presStyleCnt="11"/>
      <dgm:spPr/>
    </dgm:pt>
    <dgm:pt modelId="{D1AAAA44-4A9B-4020-85EA-A7BA6920DA10}" type="pres">
      <dgm:prSet presAssocID="{6ABFC283-5CCF-498B-9B13-3A769A36693E}" presName="connTx" presStyleLbl="parChTrans1D2" presStyleIdx="9" presStyleCnt="11"/>
      <dgm:spPr/>
    </dgm:pt>
    <dgm:pt modelId="{F1EA0C59-5104-4C91-BC74-1922ADE8597C}" type="pres">
      <dgm:prSet presAssocID="{7EBB05AB-6207-42D1-812B-1AC2E08332BD}" presName="node" presStyleLbl="node1" presStyleIdx="9" presStyleCnt="11">
        <dgm:presLayoutVars>
          <dgm:bulletEnabled val="1"/>
        </dgm:presLayoutVars>
      </dgm:prSet>
      <dgm:spPr/>
    </dgm:pt>
    <dgm:pt modelId="{62AF8CE5-9D8F-4D87-944D-86E8F99B0A2B}" type="pres">
      <dgm:prSet presAssocID="{0AF496CA-9EEE-4EC1-AB2E-5D51B941B934}" presName="Name9" presStyleLbl="parChTrans1D2" presStyleIdx="10" presStyleCnt="11"/>
      <dgm:spPr/>
    </dgm:pt>
    <dgm:pt modelId="{869377B4-A459-4AE7-9D40-42699D81AAAF}" type="pres">
      <dgm:prSet presAssocID="{0AF496CA-9EEE-4EC1-AB2E-5D51B941B934}" presName="connTx" presStyleLbl="parChTrans1D2" presStyleIdx="10" presStyleCnt="11"/>
      <dgm:spPr/>
    </dgm:pt>
    <dgm:pt modelId="{F7EBF4B7-0A53-409D-9ACA-3D402C83904A}" type="pres">
      <dgm:prSet presAssocID="{FB9362FD-5E15-4219-A325-41C5826D690B}" presName="node" presStyleLbl="node1" presStyleIdx="10" presStyleCnt="11">
        <dgm:presLayoutVars>
          <dgm:bulletEnabled val="1"/>
        </dgm:presLayoutVars>
      </dgm:prSet>
      <dgm:spPr/>
    </dgm:pt>
  </dgm:ptLst>
  <dgm:cxnLst>
    <dgm:cxn modelId="{4A8DF903-F09F-40F0-8441-BD4160D41F20}" type="presOf" srcId="{3DA8FBA3-936B-4310-B857-32A331C860B4}" destId="{5EEAA91A-A7F2-4FCD-A092-B3C5573F3DEC}" srcOrd="0" destOrd="0" presId="urn:microsoft.com/office/officeart/2005/8/layout/radial1"/>
    <dgm:cxn modelId="{D316870F-45A7-49EC-8C56-A140EBACB548}" srcId="{6D09A07B-2F99-40B3-BE9D-94DD820E896E}" destId="{7E415351-B0ED-4EA3-8174-6ABC5F7E178C}" srcOrd="0" destOrd="0" parTransId="{EE856C41-3117-4472-957D-0723A4E15F02}" sibTransId="{80A3FDE3-DD6D-4E39-8FCA-E4AB01194EB7}"/>
    <dgm:cxn modelId="{311DA310-4CC1-41E2-87C0-D095C153B133}" type="presOf" srcId="{1B6F958D-C64A-41B4-87C8-FED705605BCB}" destId="{BB1F3EE2-0F7B-460A-82B1-A65C699924E9}" srcOrd="1" destOrd="0" presId="urn:microsoft.com/office/officeart/2005/8/layout/radial1"/>
    <dgm:cxn modelId="{FFCFBF10-6F53-4E38-85B2-3BF0D619F6EE}" type="presOf" srcId="{EE856C41-3117-4472-957D-0723A4E15F02}" destId="{74FEB2DD-266C-44BD-9813-4B1C036B81A4}" srcOrd="0" destOrd="0" presId="urn:microsoft.com/office/officeart/2005/8/layout/radial1"/>
    <dgm:cxn modelId="{4747A312-B4D2-4743-A5FA-B29ED333C15A}" srcId="{6D09A07B-2F99-40B3-BE9D-94DD820E896E}" destId="{7EBB05AB-6207-42D1-812B-1AC2E08332BD}" srcOrd="9" destOrd="0" parTransId="{6ABFC283-5CCF-498B-9B13-3A769A36693E}" sibTransId="{DE3587B3-8688-4847-9731-2F7CC8BDA276}"/>
    <dgm:cxn modelId="{3158C013-B5B4-4051-BCA2-46D8F9A479C9}" type="presOf" srcId="{ADD5F6EA-531E-41DC-9E0C-63C548FCF477}" destId="{5DB14ADB-A67E-414A-A4A2-E412A63E97E3}" srcOrd="0" destOrd="0" presId="urn:microsoft.com/office/officeart/2005/8/layout/radial1"/>
    <dgm:cxn modelId="{D82C7616-AA40-4D96-98B3-D3F0BBFFF497}" type="presOf" srcId="{526BD86F-1DDD-400C-B799-B39B54F17D29}" destId="{9CD6BD81-C3C1-4FFD-932D-CE3B913E5F37}" srcOrd="0" destOrd="0" presId="urn:microsoft.com/office/officeart/2005/8/layout/radial1"/>
    <dgm:cxn modelId="{55F1511A-9D94-49E7-AA7E-F7E8B40E6541}" srcId="{6D09A07B-2F99-40B3-BE9D-94DD820E896E}" destId="{771428FD-8BF2-4629-9581-3E683AF81FB3}" srcOrd="3" destOrd="0" parTransId="{A5BF2C8F-8C19-4BB7-8D08-39423AFF04E7}" sibTransId="{9F77E763-EB5F-468F-999A-DB4B6DB68786}"/>
    <dgm:cxn modelId="{4A11771B-0C92-486D-8F45-8B84DF30035C}" type="presOf" srcId="{28D73A63-C5E9-4D9D-8B99-B9740BCF178D}" destId="{A9D4749B-F61D-440B-834A-CCE0822EF1BA}" srcOrd="0" destOrd="0" presId="urn:microsoft.com/office/officeart/2005/8/layout/radial1"/>
    <dgm:cxn modelId="{72A88223-A66B-44ED-BF46-D7449E5319B6}" srcId="{6D09A07B-2F99-40B3-BE9D-94DD820E896E}" destId="{29623375-AC93-47C5-A129-97FF5D2854BA}" srcOrd="2" destOrd="0" parTransId="{526BD86F-1DDD-400C-B799-B39B54F17D29}" sibTransId="{3901BC5F-9747-4EE1-8360-3A7DBCC83606}"/>
    <dgm:cxn modelId="{AF0C612A-D4DC-4BA5-9E59-4778604CC1BD}" type="presOf" srcId="{BC6C1110-DB15-465F-98D3-A5CAFB1552D7}" destId="{302AC39F-ACAA-461F-B064-C1A601A22F02}" srcOrd="0" destOrd="0" presId="urn:microsoft.com/office/officeart/2005/8/layout/radial1"/>
    <dgm:cxn modelId="{042D632A-EA36-4D14-B915-E1A3CE2A7488}" srcId="{6D09A07B-2F99-40B3-BE9D-94DD820E896E}" destId="{FB9362FD-5E15-4219-A325-41C5826D690B}" srcOrd="10" destOrd="0" parTransId="{0AF496CA-9EEE-4EC1-AB2E-5D51B941B934}" sibTransId="{12924C74-FB33-4925-BED8-E60251647DA1}"/>
    <dgm:cxn modelId="{C4497E2C-17EC-4BA7-8F7C-155B7ED75418}" srcId="{6D09A07B-2F99-40B3-BE9D-94DD820E896E}" destId="{5A554CDC-3922-4BBD-B76B-4680BD6B6168}" srcOrd="7" destOrd="0" parTransId="{BC6C1110-DB15-465F-98D3-A5CAFB1552D7}" sibTransId="{FDB0F623-D8A4-404F-90D0-5341A0BFF3E6}"/>
    <dgm:cxn modelId="{A4F4B32F-0098-4C5B-A51F-EA676E0418E4}" type="presOf" srcId="{059E9289-95D7-4DAE-8C16-06715523D0FB}" destId="{250C4780-7F04-46D2-BDF3-F774FE1C8FDF}" srcOrd="0" destOrd="0" presId="urn:microsoft.com/office/officeart/2005/8/layout/radial1"/>
    <dgm:cxn modelId="{E9096B32-E10B-4E3E-8E64-B50322EDB776}" srcId="{6D09A07B-2F99-40B3-BE9D-94DD820E896E}" destId="{38418533-BBA7-4707-B699-BC8AE58913C3}" srcOrd="4" destOrd="0" parTransId="{ADD5F6EA-531E-41DC-9E0C-63C548FCF477}" sibTransId="{06A56E63-F42C-4375-869A-0EFF70F4541B}"/>
    <dgm:cxn modelId="{32EBFD34-823D-4FE1-BB1E-92BF99C17537}" type="presOf" srcId="{ADD5F6EA-531E-41DC-9E0C-63C548FCF477}" destId="{9605A18F-E26F-4A33-80DC-CBC42CE1E440}" srcOrd="1" destOrd="0" presId="urn:microsoft.com/office/officeart/2005/8/layout/radial1"/>
    <dgm:cxn modelId="{94A81640-7F47-4280-B773-E72AD6B704CF}" type="presOf" srcId="{38418533-BBA7-4707-B699-BC8AE58913C3}" destId="{3B60A1DD-DA9D-4E29-8D7C-E470201CF8C7}" srcOrd="0" destOrd="0" presId="urn:microsoft.com/office/officeart/2005/8/layout/radial1"/>
    <dgm:cxn modelId="{E5B45744-3799-48FD-B302-238463F9CD5C}" type="presOf" srcId="{0AF496CA-9EEE-4EC1-AB2E-5D51B941B934}" destId="{869377B4-A459-4AE7-9D40-42699D81AAAF}" srcOrd="1" destOrd="0" presId="urn:microsoft.com/office/officeart/2005/8/layout/radial1"/>
    <dgm:cxn modelId="{072F3A65-DBF0-4754-8B8F-83939B62FF56}" type="presOf" srcId="{2A72784E-0FEB-4A57-AFEF-BE7A73DF1CDD}" destId="{EBD89A6B-E28E-4B1D-B957-F88347A84EC9}" srcOrd="0" destOrd="0" presId="urn:microsoft.com/office/officeart/2005/8/layout/radial1"/>
    <dgm:cxn modelId="{A5D6EF65-76C3-4CEE-B77D-6CAF65BDD312}" srcId="{6D09A07B-2F99-40B3-BE9D-94DD820E896E}" destId="{F6DC9F14-DF27-4C28-BC64-C20882CD14BB}" srcOrd="6" destOrd="0" parTransId="{1B6F958D-C64A-41B4-87C8-FED705605BCB}" sibTransId="{C3842D1E-F508-48AB-AF91-E669D4904248}"/>
    <dgm:cxn modelId="{A05F3767-5703-42BA-A9F6-F89976E2348E}" type="presOf" srcId="{6D09A07B-2F99-40B3-BE9D-94DD820E896E}" destId="{B952F474-B33F-441E-A4A4-B199F0612DDF}" srcOrd="0" destOrd="0" presId="urn:microsoft.com/office/officeart/2005/8/layout/radial1"/>
    <dgm:cxn modelId="{685C144F-E23E-474C-8DBC-CA1A9751AC73}" type="presOf" srcId="{1B6F958D-C64A-41B4-87C8-FED705605BCB}" destId="{EDB3F86D-5A8C-4B20-9821-AD67ECBC5137}" srcOrd="0" destOrd="0" presId="urn:microsoft.com/office/officeart/2005/8/layout/radial1"/>
    <dgm:cxn modelId="{50F73459-26C9-445D-8C00-54F225674C06}" type="presOf" srcId="{A5BF2C8F-8C19-4BB7-8D08-39423AFF04E7}" destId="{073A9B84-6AB9-46C2-8644-464EFE3F2726}" srcOrd="1" destOrd="0" presId="urn:microsoft.com/office/officeart/2005/8/layout/radial1"/>
    <dgm:cxn modelId="{4D1F5F79-944D-4F8F-BBDA-8B0DF4F2E97E}" type="presOf" srcId="{BC6C1110-DB15-465F-98D3-A5CAFB1552D7}" destId="{8960E4B5-4518-41F4-8E7E-2FEED4D75833}" srcOrd="1" destOrd="0" presId="urn:microsoft.com/office/officeart/2005/8/layout/radial1"/>
    <dgm:cxn modelId="{4560787A-205C-4840-A7F0-3FC963D1B551}" type="presOf" srcId="{5A554CDC-3922-4BBD-B76B-4680BD6B6168}" destId="{1B730E34-ABF4-4B69-B8AD-F376585A84D8}" srcOrd="0" destOrd="0" presId="urn:microsoft.com/office/officeart/2005/8/layout/radial1"/>
    <dgm:cxn modelId="{F4EFBC86-CF51-4F0F-B31F-B8E1DE764DB7}" type="presOf" srcId="{771428FD-8BF2-4629-9581-3E683AF81FB3}" destId="{DDB7916D-BFE8-4608-867C-81EA87EBA65F}" srcOrd="0" destOrd="0" presId="urn:microsoft.com/office/officeart/2005/8/layout/radial1"/>
    <dgm:cxn modelId="{80576789-99DA-407F-B6B8-D83B04F4519C}" type="presOf" srcId="{7EBB05AB-6207-42D1-812B-1AC2E08332BD}" destId="{F1EA0C59-5104-4C91-BC74-1922ADE8597C}" srcOrd="0" destOrd="0" presId="urn:microsoft.com/office/officeart/2005/8/layout/radial1"/>
    <dgm:cxn modelId="{A5240D8D-E737-4A22-8F6E-D963A9B3B15C}" type="presOf" srcId="{6ABFC283-5CCF-498B-9B13-3A769A36693E}" destId="{5E0D8873-66DA-4E43-9631-5F99E9FAE436}" srcOrd="0" destOrd="0" presId="urn:microsoft.com/office/officeart/2005/8/layout/radial1"/>
    <dgm:cxn modelId="{50265D90-A3D9-4B83-A4A7-8254851C45AE}" type="presOf" srcId="{2A72784E-0FEB-4A57-AFEF-BE7A73DF1CDD}" destId="{72FEA39A-0C63-4360-90B5-D68C50684560}" srcOrd="1" destOrd="0" presId="urn:microsoft.com/office/officeart/2005/8/layout/radial1"/>
    <dgm:cxn modelId="{E9ED9196-6924-40FF-A7E2-4037C192B48B}" type="presOf" srcId="{FB4BD4D2-DE94-4227-B6CA-4738604D650F}" destId="{A740AA9B-EB57-4ABC-99BB-D4F24B94C5F7}" srcOrd="0" destOrd="0" presId="urn:microsoft.com/office/officeart/2005/8/layout/radial1"/>
    <dgm:cxn modelId="{A69AF9A0-0E10-499D-B0C5-4FAF8670C0B6}" srcId="{6D09A07B-2F99-40B3-BE9D-94DD820E896E}" destId="{FB4BD4D2-DE94-4227-B6CA-4738604D650F}" srcOrd="8" destOrd="0" parTransId="{3DA8FBA3-936B-4310-B857-32A331C860B4}" sibTransId="{8A45DCF0-DC90-418E-A6CF-D440195019E9}"/>
    <dgm:cxn modelId="{87DBABAC-5006-4C38-BB35-B841518C8E1C}" type="presOf" srcId="{526BD86F-1DDD-400C-B799-B39B54F17D29}" destId="{863EB181-9552-4C07-A4AC-71C3D954553D}" srcOrd="1" destOrd="0" presId="urn:microsoft.com/office/officeart/2005/8/layout/radial1"/>
    <dgm:cxn modelId="{1EB9DBB0-DF8F-4C8C-B6D8-E3F9DD65B012}" type="presOf" srcId="{A5BF2C8F-8C19-4BB7-8D08-39423AFF04E7}" destId="{1131E185-EA69-48A7-B4EF-D793E031D689}" srcOrd="0" destOrd="0" presId="urn:microsoft.com/office/officeart/2005/8/layout/radial1"/>
    <dgm:cxn modelId="{3E4722B1-6EE5-49A0-9B5E-E6D649969231}" type="presOf" srcId="{C96D6419-F195-4E25-ACA6-F3AEE39452D7}" destId="{BDF09BAD-B591-416A-BFA5-DBCE743F14DB}" srcOrd="1" destOrd="0" presId="urn:microsoft.com/office/officeart/2005/8/layout/radial1"/>
    <dgm:cxn modelId="{19BFD4B1-ED97-4620-9C44-5BEA9164977D}" type="presOf" srcId="{EE856C41-3117-4472-957D-0723A4E15F02}" destId="{29E619BB-DB7F-4BEE-8338-9A0E1E5991B8}" srcOrd="1" destOrd="0" presId="urn:microsoft.com/office/officeart/2005/8/layout/radial1"/>
    <dgm:cxn modelId="{E205FDB6-F649-4F03-BA95-AD31E267959C}" type="presOf" srcId="{B5EB9A3D-0C35-4CD2-8E73-D1BAF6F2DDDE}" destId="{569184A5-BE2B-43AF-B0BA-B5658BA4E3B2}" srcOrd="0" destOrd="0" presId="urn:microsoft.com/office/officeart/2005/8/layout/radial1"/>
    <dgm:cxn modelId="{CACC4FBA-A807-4638-901E-FA4EF4B5AFFC}" type="presOf" srcId="{FB9362FD-5E15-4219-A325-41C5826D690B}" destId="{F7EBF4B7-0A53-409D-9ACA-3D402C83904A}" srcOrd="0" destOrd="0" presId="urn:microsoft.com/office/officeart/2005/8/layout/radial1"/>
    <dgm:cxn modelId="{DF837EBF-FFFA-490B-9A9E-EE6FAA4EACAE}" srcId="{6D09A07B-2F99-40B3-BE9D-94DD820E896E}" destId="{28D73A63-C5E9-4D9D-8B99-B9740BCF178D}" srcOrd="5" destOrd="0" parTransId="{C96D6419-F195-4E25-ACA6-F3AEE39452D7}" sibTransId="{118A0963-E0B9-498A-BE20-67E248B0E550}"/>
    <dgm:cxn modelId="{F38C24C2-20FD-4977-9E28-499DE80CB469}" type="presOf" srcId="{F6DC9F14-DF27-4C28-BC64-C20882CD14BB}" destId="{98F8D296-556A-47E0-B508-87183D1C6663}" srcOrd="0" destOrd="0" presId="urn:microsoft.com/office/officeart/2005/8/layout/radial1"/>
    <dgm:cxn modelId="{47FB4FC2-8151-4F91-978C-56BD6DC3CED4}" type="presOf" srcId="{7E415351-B0ED-4EA3-8174-6ABC5F7E178C}" destId="{328DCB1A-1747-46FA-B791-23C4EAD8B96A}" srcOrd="0" destOrd="0" presId="urn:microsoft.com/office/officeart/2005/8/layout/radial1"/>
    <dgm:cxn modelId="{62FA7DD1-434F-4AEB-8AEE-B62C93D4841B}" type="presOf" srcId="{29623375-AC93-47C5-A129-97FF5D2854BA}" destId="{2D98AF5F-1195-4FE4-ACFA-EC45DFCF380E}" srcOrd="0" destOrd="0" presId="urn:microsoft.com/office/officeart/2005/8/layout/radial1"/>
    <dgm:cxn modelId="{B8E778DD-D42A-42E4-8F54-D0D9DBD4AD79}" type="presOf" srcId="{6ABFC283-5CCF-498B-9B13-3A769A36693E}" destId="{D1AAAA44-4A9B-4020-85EA-A7BA6920DA10}" srcOrd="1" destOrd="0" presId="urn:microsoft.com/office/officeart/2005/8/layout/radial1"/>
    <dgm:cxn modelId="{580064EE-87A1-48DC-A856-B2F20D2B667F}" type="presOf" srcId="{C96D6419-F195-4E25-ACA6-F3AEE39452D7}" destId="{2EEC447A-34FB-4469-8B73-348C857B3420}" srcOrd="0" destOrd="0" presId="urn:microsoft.com/office/officeart/2005/8/layout/radial1"/>
    <dgm:cxn modelId="{58B2C9F7-8229-4EFC-8093-81A5C815FD33}" type="presOf" srcId="{0AF496CA-9EEE-4EC1-AB2E-5D51B941B934}" destId="{62AF8CE5-9D8F-4D87-944D-86E8F99B0A2B}" srcOrd="0" destOrd="0" presId="urn:microsoft.com/office/officeart/2005/8/layout/radial1"/>
    <dgm:cxn modelId="{E899EFF7-769E-450A-9FC1-7DBC8D61C533}" type="presOf" srcId="{3DA8FBA3-936B-4310-B857-32A331C860B4}" destId="{EFD85C5F-0414-4A84-8EBA-83BF61F872C1}" srcOrd="1" destOrd="0" presId="urn:microsoft.com/office/officeart/2005/8/layout/radial1"/>
    <dgm:cxn modelId="{43106FFF-07D0-4609-9DCD-097B757C74E3}" srcId="{B5EB9A3D-0C35-4CD2-8E73-D1BAF6F2DDDE}" destId="{6D09A07B-2F99-40B3-BE9D-94DD820E896E}" srcOrd="0" destOrd="0" parTransId="{D1854DBE-75FD-4311-8DF2-AB099D7E355C}" sibTransId="{B96A472A-5CF7-4DF2-B642-FC9BEEF8F057}"/>
    <dgm:cxn modelId="{2ADCD1FF-9EB8-4AAF-A6DB-D5411C54A0C1}" srcId="{6D09A07B-2F99-40B3-BE9D-94DD820E896E}" destId="{059E9289-95D7-4DAE-8C16-06715523D0FB}" srcOrd="1" destOrd="0" parTransId="{2A72784E-0FEB-4A57-AFEF-BE7A73DF1CDD}" sibTransId="{00DACA72-CAB7-4590-9F26-EEBA767A429E}"/>
    <dgm:cxn modelId="{C2DF5F2E-72BD-4C49-A09C-2245EA82C36D}" type="presParOf" srcId="{569184A5-BE2B-43AF-B0BA-B5658BA4E3B2}" destId="{B952F474-B33F-441E-A4A4-B199F0612DDF}" srcOrd="0" destOrd="0" presId="urn:microsoft.com/office/officeart/2005/8/layout/radial1"/>
    <dgm:cxn modelId="{76E6D998-F1F1-43D7-8FCA-925D49E83C50}" type="presParOf" srcId="{569184A5-BE2B-43AF-B0BA-B5658BA4E3B2}" destId="{74FEB2DD-266C-44BD-9813-4B1C036B81A4}" srcOrd="1" destOrd="0" presId="urn:microsoft.com/office/officeart/2005/8/layout/radial1"/>
    <dgm:cxn modelId="{9BDDF692-20AD-44CA-A708-609EE715A478}" type="presParOf" srcId="{74FEB2DD-266C-44BD-9813-4B1C036B81A4}" destId="{29E619BB-DB7F-4BEE-8338-9A0E1E5991B8}" srcOrd="0" destOrd="0" presId="urn:microsoft.com/office/officeart/2005/8/layout/radial1"/>
    <dgm:cxn modelId="{D9E3EE58-8CD6-4259-A237-A5009C1CE78E}" type="presParOf" srcId="{569184A5-BE2B-43AF-B0BA-B5658BA4E3B2}" destId="{328DCB1A-1747-46FA-B791-23C4EAD8B96A}" srcOrd="2" destOrd="0" presId="urn:microsoft.com/office/officeart/2005/8/layout/radial1"/>
    <dgm:cxn modelId="{E5477B7F-5120-4CF8-B000-F604527D82BF}" type="presParOf" srcId="{569184A5-BE2B-43AF-B0BA-B5658BA4E3B2}" destId="{EBD89A6B-E28E-4B1D-B957-F88347A84EC9}" srcOrd="3" destOrd="0" presId="urn:microsoft.com/office/officeart/2005/8/layout/radial1"/>
    <dgm:cxn modelId="{5981CFFD-62A4-48FB-A7E3-915C31965E73}" type="presParOf" srcId="{EBD89A6B-E28E-4B1D-B957-F88347A84EC9}" destId="{72FEA39A-0C63-4360-90B5-D68C50684560}" srcOrd="0" destOrd="0" presId="urn:microsoft.com/office/officeart/2005/8/layout/radial1"/>
    <dgm:cxn modelId="{3B870F71-0626-46FE-82CF-698642413B0C}" type="presParOf" srcId="{569184A5-BE2B-43AF-B0BA-B5658BA4E3B2}" destId="{250C4780-7F04-46D2-BDF3-F774FE1C8FDF}" srcOrd="4" destOrd="0" presId="urn:microsoft.com/office/officeart/2005/8/layout/radial1"/>
    <dgm:cxn modelId="{B26BD0C9-61B6-4665-A87C-7D981AA6C925}" type="presParOf" srcId="{569184A5-BE2B-43AF-B0BA-B5658BA4E3B2}" destId="{9CD6BD81-C3C1-4FFD-932D-CE3B913E5F37}" srcOrd="5" destOrd="0" presId="urn:microsoft.com/office/officeart/2005/8/layout/radial1"/>
    <dgm:cxn modelId="{59245194-6CCA-4197-A6A9-AE921D28DEE1}" type="presParOf" srcId="{9CD6BD81-C3C1-4FFD-932D-CE3B913E5F37}" destId="{863EB181-9552-4C07-A4AC-71C3D954553D}" srcOrd="0" destOrd="0" presId="urn:microsoft.com/office/officeart/2005/8/layout/radial1"/>
    <dgm:cxn modelId="{D1C9A203-4484-4151-9142-1F214454CB4D}" type="presParOf" srcId="{569184A5-BE2B-43AF-B0BA-B5658BA4E3B2}" destId="{2D98AF5F-1195-4FE4-ACFA-EC45DFCF380E}" srcOrd="6" destOrd="0" presId="urn:microsoft.com/office/officeart/2005/8/layout/radial1"/>
    <dgm:cxn modelId="{2FE8AA4F-8EDF-442E-9403-6A22BF6E37B4}" type="presParOf" srcId="{569184A5-BE2B-43AF-B0BA-B5658BA4E3B2}" destId="{1131E185-EA69-48A7-B4EF-D793E031D689}" srcOrd="7" destOrd="0" presId="urn:microsoft.com/office/officeart/2005/8/layout/radial1"/>
    <dgm:cxn modelId="{9B58EF1D-2F23-4587-8569-D90FD1C77EC9}" type="presParOf" srcId="{1131E185-EA69-48A7-B4EF-D793E031D689}" destId="{073A9B84-6AB9-46C2-8644-464EFE3F2726}" srcOrd="0" destOrd="0" presId="urn:microsoft.com/office/officeart/2005/8/layout/radial1"/>
    <dgm:cxn modelId="{3F4A74E8-5F3E-490C-B14A-AE7ECAB50012}" type="presParOf" srcId="{569184A5-BE2B-43AF-B0BA-B5658BA4E3B2}" destId="{DDB7916D-BFE8-4608-867C-81EA87EBA65F}" srcOrd="8" destOrd="0" presId="urn:microsoft.com/office/officeart/2005/8/layout/radial1"/>
    <dgm:cxn modelId="{CB834841-BFFA-42FB-9996-B929E54727EF}" type="presParOf" srcId="{569184A5-BE2B-43AF-B0BA-B5658BA4E3B2}" destId="{5DB14ADB-A67E-414A-A4A2-E412A63E97E3}" srcOrd="9" destOrd="0" presId="urn:microsoft.com/office/officeart/2005/8/layout/radial1"/>
    <dgm:cxn modelId="{3EDDCBF7-C253-48D0-8D5B-D986378AEA38}" type="presParOf" srcId="{5DB14ADB-A67E-414A-A4A2-E412A63E97E3}" destId="{9605A18F-E26F-4A33-80DC-CBC42CE1E440}" srcOrd="0" destOrd="0" presId="urn:microsoft.com/office/officeart/2005/8/layout/radial1"/>
    <dgm:cxn modelId="{77134C8E-B789-4F42-8BD6-01657093CB93}" type="presParOf" srcId="{569184A5-BE2B-43AF-B0BA-B5658BA4E3B2}" destId="{3B60A1DD-DA9D-4E29-8D7C-E470201CF8C7}" srcOrd="10" destOrd="0" presId="urn:microsoft.com/office/officeart/2005/8/layout/radial1"/>
    <dgm:cxn modelId="{1180463C-9950-4132-96FF-6401838B0FBD}" type="presParOf" srcId="{569184A5-BE2B-43AF-B0BA-B5658BA4E3B2}" destId="{2EEC447A-34FB-4469-8B73-348C857B3420}" srcOrd="11" destOrd="0" presId="urn:microsoft.com/office/officeart/2005/8/layout/radial1"/>
    <dgm:cxn modelId="{F4832BE1-2CA1-43A7-8833-957196A41534}" type="presParOf" srcId="{2EEC447A-34FB-4469-8B73-348C857B3420}" destId="{BDF09BAD-B591-416A-BFA5-DBCE743F14DB}" srcOrd="0" destOrd="0" presId="urn:microsoft.com/office/officeart/2005/8/layout/radial1"/>
    <dgm:cxn modelId="{9CFC744D-82F1-4BC9-953C-A0BB363646B6}" type="presParOf" srcId="{569184A5-BE2B-43AF-B0BA-B5658BA4E3B2}" destId="{A9D4749B-F61D-440B-834A-CCE0822EF1BA}" srcOrd="12" destOrd="0" presId="urn:microsoft.com/office/officeart/2005/8/layout/radial1"/>
    <dgm:cxn modelId="{9914F272-1C8E-48F5-902D-EA475160415B}" type="presParOf" srcId="{569184A5-BE2B-43AF-B0BA-B5658BA4E3B2}" destId="{EDB3F86D-5A8C-4B20-9821-AD67ECBC5137}" srcOrd="13" destOrd="0" presId="urn:microsoft.com/office/officeart/2005/8/layout/radial1"/>
    <dgm:cxn modelId="{F1737B2F-03D7-48A7-8F3D-494F529B566F}" type="presParOf" srcId="{EDB3F86D-5A8C-4B20-9821-AD67ECBC5137}" destId="{BB1F3EE2-0F7B-460A-82B1-A65C699924E9}" srcOrd="0" destOrd="0" presId="urn:microsoft.com/office/officeart/2005/8/layout/radial1"/>
    <dgm:cxn modelId="{1D777614-82E7-42B7-8C7A-214DDAFDE175}" type="presParOf" srcId="{569184A5-BE2B-43AF-B0BA-B5658BA4E3B2}" destId="{98F8D296-556A-47E0-B508-87183D1C6663}" srcOrd="14" destOrd="0" presId="urn:microsoft.com/office/officeart/2005/8/layout/radial1"/>
    <dgm:cxn modelId="{9DB2ECC8-217E-485C-AB99-89A751C057F7}" type="presParOf" srcId="{569184A5-BE2B-43AF-B0BA-B5658BA4E3B2}" destId="{302AC39F-ACAA-461F-B064-C1A601A22F02}" srcOrd="15" destOrd="0" presId="urn:microsoft.com/office/officeart/2005/8/layout/radial1"/>
    <dgm:cxn modelId="{34B7BA04-764A-4393-A38E-E5B759191266}" type="presParOf" srcId="{302AC39F-ACAA-461F-B064-C1A601A22F02}" destId="{8960E4B5-4518-41F4-8E7E-2FEED4D75833}" srcOrd="0" destOrd="0" presId="urn:microsoft.com/office/officeart/2005/8/layout/radial1"/>
    <dgm:cxn modelId="{FFB989A3-4BEF-4BA4-9131-CD574E637EA0}" type="presParOf" srcId="{569184A5-BE2B-43AF-B0BA-B5658BA4E3B2}" destId="{1B730E34-ABF4-4B69-B8AD-F376585A84D8}" srcOrd="16" destOrd="0" presId="urn:microsoft.com/office/officeart/2005/8/layout/radial1"/>
    <dgm:cxn modelId="{CE5C0885-D6CA-4A74-8F07-DC0727D3D14F}" type="presParOf" srcId="{569184A5-BE2B-43AF-B0BA-B5658BA4E3B2}" destId="{5EEAA91A-A7F2-4FCD-A092-B3C5573F3DEC}" srcOrd="17" destOrd="0" presId="urn:microsoft.com/office/officeart/2005/8/layout/radial1"/>
    <dgm:cxn modelId="{7211ECF2-7202-4DDD-B735-3A10EF488271}" type="presParOf" srcId="{5EEAA91A-A7F2-4FCD-A092-B3C5573F3DEC}" destId="{EFD85C5F-0414-4A84-8EBA-83BF61F872C1}" srcOrd="0" destOrd="0" presId="urn:microsoft.com/office/officeart/2005/8/layout/radial1"/>
    <dgm:cxn modelId="{94BD2460-E3B4-47A7-A674-94651128BC61}" type="presParOf" srcId="{569184A5-BE2B-43AF-B0BA-B5658BA4E3B2}" destId="{A740AA9B-EB57-4ABC-99BB-D4F24B94C5F7}" srcOrd="18" destOrd="0" presId="urn:microsoft.com/office/officeart/2005/8/layout/radial1"/>
    <dgm:cxn modelId="{9665A8F7-B6A6-4862-B5B2-AEC4393C376E}" type="presParOf" srcId="{569184A5-BE2B-43AF-B0BA-B5658BA4E3B2}" destId="{5E0D8873-66DA-4E43-9631-5F99E9FAE436}" srcOrd="19" destOrd="0" presId="urn:microsoft.com/office/officeart/2005/8/layout/radial1"/>
    <dgm:cxn modelId="{BD672B1A-67A5-4DC2-ABB0-F6F7FAA48F1F}" type="presParOf" srcId="{5E0D8873-66DA-4E43-9631-5F99E9FAE436}" destId="{D1AAAA44-4A9B-4020-85EA-A7BA6920DA10}" srcOrd="0" destOrd="0" presId="urn:microsoft.com/office/officeart/2005/8/layout/radial1"/>
    <dgm:cxn modelId="{31A1D1BC-6D7A-4BDE-AA52-56C257DA884C}" type="presParOf" srcId="{569184A5-BE2B-43AF-B0BA-B5658BA4E3B2}" destId="{F1EA0C59-5104-4C91-BC74-1922ADE8597C}" srcOrd="20" destOrd="0" presId="urn:microsoft.com/office/officeart/2005/8/layout/radial1"/>
    <dgm:cxn modelId="{129335BC-906C-45BC-A07F-FADB59F033A7}" type="presParOf" srcId="{569184A5-BE2B-43AF-B0BA-B5658BA4E3B2}" destId="{62AF8CE5-9D8F-4D87-944D-86E8F99B0A2B}" srcOrd="21" destOrd="0" presId="urn:microsoft.com/office/officeart/2005/8/layout/radial1"/>
    <dgm:cxn modelId="{87961B10-2521-4322-A13C-2EC64B08B132}" type="presParOf" srcId="{62AF8CE5-9D8F-4D87-944D-86E8F99B0A2B}" destId="{869377B4-A459-4AE7-9D40-42699D81AAAF}" srcOrd="0" destOrd="0" presId="urn:microsoft.com/office/officeart/2005/8/layout/radial1"/>
    <dgm:cxn modelId="{39E94D03-25B5-4695-A11D-D3D3C284ABAE}" type="presParOf" srcId="{569184A5-BE2B-43AF-B0BA-B5658BA4E3B2}" destId="{F7EBF4B7-0A53-409D-9ACA-3D402C83904A}" srcOrd="2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93FF3C8-9E46-42F6-91EB-FF2ECB05AF85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F1D02A9-D88E-4038-B12B-4E70505754D2}">
      <dgm:prSet phldrT="[Text]"/>
      <dgm:spPr/>
      <dgm:t>
        <a:bodyPr/>
        <a:lstStyle/>
        <a:p>
          <a:r>
            <a:rPr lang="en-US" dirty="0"/>
            <a:t>User / Application</a:t>
          </a:r>
        </a:p>
      </dgm:t>
    </dgm:pt>
    <dgm:pt modelId="{D68D04DF-014A-4D2B-A1AD-544A31F9F917}" type="parTrans" cxnId="{7C8CC5AB-A7B5-403C-9701-5C7C02B48041}">
      <dgm:prSet/>
      <dgm:spPr/>
      <dgm:t>
        <a:bodyPr/>
        <a:lstStyle/>
        <a:p>
          <a:endParaRPr lang="en-US"/>
        </a:p>
      </dgm:t>
    </dgm:pt>
    <dgm:pt modelId="{8D9D864D-F63B-4257-AF07-AAA7F3851103}" type="sibTrans" cxnId="{7C8CC5AB-A7B5-403C-9701-5C7C02B48041}">
      <dgm:prSet/>
      <dgm:spPr/>
      <dgm:t>
        <a:bodyPr/>
        <a:lstStyle/>
        <a:p>
          <a:endParaRPr lang="en-US"/>
        </a:p>
      </dgm:t>
    </dgm:pt>
    <dgm:pt modelId="{5C455C2A-D99A-4FC6-AA2F-55B4E873A9E2}">
      <dgm:prSet phldrT="[Text]"/>
      <dgm:spPr/>
      <dgm:t>
        <a:bodyPr/>
        <a:lstStyle/>
        <a:p>
          <a:r>
            <a:rPr lang="en-US" dirty="0"/>
            <a:t>Brower (Chrome, Firefox, etc.)</a:t>
          </a:r>
        </a:p>
      </dgm:t>
    </dgm:pt>
    <dgm:pt modelId="{5C5351DE-DEA3-496B-BB17-A3F80F72A133}" type="parTrans" cxnId="{D8855444-3C7C-4509-A612-4F257B63D2CD}">
      <dgm:prSet/>
      <dgm:spPr/>
      <dgm:t>
        <a:bodyPr/>
        <a:lstStyle/>
        <a:p>
          <a:endParaRPr lang="en-US"/>
        </a:p>
      </dgm:t>
    </dgm:pt>
    <dgm:pt modelId="{5B66BE8D-A1D7-41BF-BAD3-66695F0F46B5}" type="sibTrans" cxnId="{D8855444-3C7C-4509-A612-4F257B63D2CD}">
      <dgm:prSet/>
      <dgm:spPr/>
      <dgm:t>
        <a:bodyPr/>
        <a:lstStyle/>
        <a:p>
          <a:endParaRPr lang="en-US"/>
        </a:p>
      </dgm:t>
    </dgm:pt>
    <dgm:pt modelId="{5896AF0A-BF06-4D54-9E7B-C86EE278E82C}">
      <dgm:prSet phldrT="[Text]"/>
      <dgm:spPr/>
      <dgm:t>
        <a:bodyPr/>
        <a:lstStyle/>
        <a:p>
          <a:r>
            <a:rPr lang="en-US" dirty="0"/>
            <a:t>Application Layer</a:t>
          </a:r>
        </a:p>
      </dgm:t>
    </dgm:pt>
    <dgm:pt modelId="{0C158582-4C04-4DA3-991A-6C99CA46E541}" type="parTrans" cxnId="{0351DA22-A749-48B8-9F6F-84FF118C8810}">
      <dgm:prSet/>
      <dgm:spPr/>
      <dgm:t>
        <a:bodyPr/>
        <a:lstStyle/>
        <a:p>
          <a:endParaRPr lang="en-US"/>
        </a:p>
      </dgm:t>
    </dgm:pt>
    <dgm:pt modelId="{ABEA9A9D-7F5E-4817-9DB8-0D522EF10DFC}" type="sibTrans" cxnId="{0351DA22-A749-48B8-9F6F-84FF118C8810}">
      <dgm:prSet/>
      <dgm:spPr/>
      <dgm:t>
        <a:bodyPr/>
        <a:lstStyle/>
        <a:p>
          <a:endParaRPr lang="en-US"/>
        </a:p>
      </dgm:t>
    </dgm:pt>
    <dgm:pt modelId="{3CB122A9-9F7A-4DBA-B87B-C5A7E3B82390}">
      <dgm:prSet phldrT="[Text]"/>
      <dgm:spPr/>
      <dgm:t>
        <a:bodyPr/>
        <a:lstStyle/>
        <a:p>
          <a:r>
            <a:rPr lang="en-US" dirty="0"/>
            <a:t>HTTP, SMTP, IMAP, FTP</a:t>
          </a:r>
        </a:p>
      </dgm:t>
    </dgm:pt>
    <dgm:pt modelId="{D759AF9E-6E60-47A4-B669-C1795E8F7610}" type="parTrans" cxnId="{0EA91066-A561-4730-9A0F-A0819D542294}">
      <dgm:prSet/>
      <dgm:spPr/>
      <dgm:t>
        <a:bodyPr/>
        <a:lstStyle/>
        <a:p>
          <a:endParaRPr lang="en-US"/>
        </a:p>
      </dgm:t>
    </dgm:pt>
    <dgm:pt modelId="{683921CF-E19F-469E-A5E6-1BA5A6F14DCB}" type="sibTrans" cxnId="{0EA91066-A561-4730-9A0F-A0819D542294}">
      <dgm:prSet/>
      <dgm:spPr/>
      <dgm:t>
        <a:bodyPr/>
        <a:lstStyle/>
        <a:p>
          <a:endParaRPr lang="en-US"/>
        </a:p>
      </dgm:t>
    </dgm:pt>
    <dgm:pt modelId="{08F847A3-05CB-448E-B8CB-CD50439EEF27}">
      <dgm:prSet phldrT="[Text]"/>
      <dgm:spPr/>
      <dgm:t>
        <a:bodyPr/>
        <a:lstStyle/>
        <a:p>
          <a:r>
            <a:rPr lang="en-US" dirty="0"/>
            <a:t>Transport Layer</a:t>
          </a:r>
        </a:p>
      </dgm:t>
    </dgm:pt>
    <dgm:pt modelId="{7F18BFEA-A3F9-43D7-9A0D-6C1E9725D6CF}" type="parTrans" cxnId="{EFEA977D-8DB5-4C77-8143-7A8AF4B30F73}">
      <dgm:prSet/>
      <dgm:spPr/>
      <dgm:t>
        <a:bodyPr/>
        <a:lstStyle/>
        <a:p>
          <a:endParaRPr lang="en-US"/>
        </a:p>
      </dgm:t>
    </dgm:pt>
    <dgm:pt modelId="{ACAA468F-7D8C-4650-9851-A2B76C35AA56}" type="sibTrans" cxnId="{EFEA977D-8DB5-4C77-8143-7A8AF4B30F73}">
      <dgm:prSet/>
      <dgm:spPr/>
      <dgm:t>
        <a:bodyPr/>
        <a:lstStyle/>
        <a:p>
          <a:endParaRPr lang="en-US"/>
        </a:p>
      </dgm:t>
    </dgm:pt>
    <dgm:pt modelId="{17F3C7A5-5C76-49FD-B825-000B21A04D9B}">
      <dgm:prSet phldrT="[Text]"/>
      <dgm:spPr/>
      <dgm:t>
        <a:bodyPr/>
        <a:lstStyle/>
        <a:p>
          <a:r>
            <a:rPr lang="en-US" dirty="0"/>
            <a:t>Network Layer</a:t>
          </a:r>
        </a:p>
      </dgm:t>
    </dgm:pt>
    <dgm:pt modelId="{DDDB45B6-D2B0-4ED7-BEA4-51F8E284FC33}" type="parTrans" cxnId="{9BC7ED77-605D-4745-BAC0-C5090BF79DDF}">
      <dgm:prSet/>
      <dgm:spPr/>
      <dgm:t>
        <a:bodyPr/>
        <a:lstStyle/>
        <a:p>
          <a:endParaRPr lang="en-US"/>
        </a:p>
      </dgm:t>
    </dgm:pt>
    <dgm:pt modelId="{D180BAB1-510A-4197-B147-638443FDD1E5}" type="sibTrans" cxnId="{9BC7ED77-605D-4745-BAC0-C5090BF79DDF}">
      <dgm:prSet/>
      <dgm:spPr/>
      <dgm:t>
        <a:bodyPr/>
        <a:lstStyle/>
        <a:p>
          <a:endParaRPr lang="en-US"/>
        </a:p>
      </dgm:t>
    </dgm:pt>
    <dgm:pt modelId="{5924290A-CC2E-48E6-AE35-5AE3C82A0AE4}">
      <dgm:prSet phldrT="[Text]"/>
      <dgm:spPr/>
      <dgm:t>
        <a:bodyPr/>
        <a:lstStyle/>
        <a:p>
          <a:r>
            <a:rPr lang="en-US" dirty="0"/>
            <a:t>Link Layer</a:t>
          </a:r>
        </a:p>
      </dgm:t>
    </dgm:pt>
    <dgm:pt modelId="{742CFC02-DA9A-4F62-B438-70D0965E3606}" type="parTrans" cxnId="{244B58BB-7B60-46A2-A291-97A1469A43B2}">
      <dgm:prSet/>
      <dgm:spPr/>
      <dgm:t>
        <a:bodyPr/>
        <a:lstStyle/>
        <a:p>
          <a:endParaRPr lang="en-US"/>
        </a:p>
      </dgm:t>
    </dgm:pt>
    <dgm:pt modelId="{A3E9CFC7-7EBD-4B5F-94EF-ECDC95A990D4}" type="sibTrans" cxnId="{244B58BB-7B60-46A2-A291-97A1469A43B2}">
      <dgm:prSet/>
      <dgm:spPr/>
      <dgm:t>
        <a:bodyPr/>
        <a:lstStyle/>
        <a:p>
          <a:endParaRPr lang="en-US"/>
        </a:p>
      </dgm:t>
    </dgm:pt>
    <dgm:pt modelId="{B46D9B61-292D-457A-BCA6-AD0006210464}">
      <dgm:prSet phldrT="[Text]"/>
      <dgm:spPr>
        <a:solidFill>
          <a:schemeClr val="tx1"/>
        </a:solidFill>
      </dgm:spPr>
      <dgm:t>
        <a:bodyPr/>
        <a:lstStyle/>
        <a:p>
          <a:r>
            <a:rPr lang="en-US" dirty="0"/>
            <a:t>Hardware Layer</a:t>
          </a:r>
        </a:p>
      </dgm:t>
    </dgm:pt>
    <dgm:pt modelId="{74465D03-402E-4FA4-85DE-932F4854E618}" type="parTrans" cxnId="{336294F6-0ECA-44C5-BC4A-28EB52D2692D}">
      <dgm:prSet/>
      <dgm:spPr/>
      <dgm:t>
        <a:bodyPr/>
        <a:lstStyle/>
        <a:p>
          <a:endParaRPr lang="en-US"/>
        </a:p>
      </dgm:t>
    </dgm:pt>
    <dgm:pt modelId="{BA3086B8-16AD-4F81-A517-67F775475713}" type="sibTrans" cxnId="{336294F6-0ECA-44C5-BC4A-28EB52D2692D}">
      <dgm:prSet/>
      <dgm:spPr/>
      <dgm:t>
        <a:bodyPr/>
        <a:lstStyle/>
        <a:p>
          <a:endParaRPr lang="en-US"/>
        </a:p>
      </dgm:t>
    </dgm:pt>
    <dgm:pt modelId="{8DF309B6-26DF-4BC8-B5C9-5948833BB08D}">
      <dgm:prSet phldrT="[Text]"/>
      <dgm:spPr/>
      <dgm:t>
        <a:bodyPr/>
        <a:lstStyle/>
        <a:p>
          <a:r>
            <a:rPr lang="en-US" dirty="0"/>
            <a:t>TCP, UDP</a:t>
          </a:r>
        </a:p>
      </dgm:t>
    </dgm:pt>
    <dgm:pt modelId="{4C634E55-590C-4776-955A-7C5D392F7F85}" type="parTrans" cxnId="{BFCE60E0-84E2-42E9-8834-121026F0A5BF}">
      <dgm:prSet/>
      <dgm:spPr/>
      <dgm:t>
        <a:bodyPr/>
        <a:lstStyle/>
        <a:p>
          <a:endParaRPr lang="en-US"/>
        </a:p>
      </dgm:t>
    </dgm:pt>
    <dgm:pt modelId="{64068D3C-614E-4DE8-BE36-58FEAB72FB70}" type="sibTrans" cxnId="{BFCE60E0-84E2-42E9-8834-121026F0A5BF}">
      <dgm:prSet/>
      <dgm:spPr/>
      <dgm:t>
        <a:bodyPr/>
        <a:lstStyle/>
        <a:p>
          <a:endParaRPr lang="en-US"/>
        </a:p>
      </dgm:t>
    </dgm:pt>
    <dgm:pt modelId="{4441F25F-64BA-4F43-B21F-F8907DEC6BCF}">
      <dgm:prSet phldrT="[Text]"/>
      <dgm:spPr/>
      <dgm:t>
        <a:bodyPr/>
        <a:lstStyle/>
        <a:p>
          <a:r>
            <a:rPr lang="en-US" dirty="0"/>
            <a:t>IP</a:t>
          </a:r>
        </a:p>
      </dgm:t>
    </dgm:pt>
    <dgm:pt modelId="{CD09CA65-FE59-4B13-A4EF-D1E5F563DFA8}" type="parTrans" cxnId="{FCF9005F-CEC7-4766-A168-E5ACB9327CB9}">
      <dgm:prSet/>
      <dgm:spPr/>
      <dgm:t>
        <a:bodyPr/>
        <a:lstStyle/>
        <a:p>
          <a:endParaRPr lang="en-US"/>
        </a:p>
      </dgm:t>
    </dgm:pt>
    <dgm:pt modelId="{68AFE784-F406-4762-BA37-C1E30DF78C17}" type="sibTrans" cxnId="{FCF9005F-CEC7-4766-A168-E5ACB9327CB9}">
      <dgm:prSet/>
      <dgm:spPr/>
      <dgm:t>
        <a:bodyPr/>
        <a:lstStyle/>
        <a:p>
          <a:endParaRPr lang="en-US"/>
        </a:p>
      </dgm:t>
    </dgm:pt>
    <dgm:pt modelId="{2FD1176F-034B-4232-ADF2-375185AFC7B5}">
      <dgm:prSet phldrT="[Text]"/>
      <dgm:spPr/>
      <dgm:t>
        <a:bodyPr/>
        <a:lstStyle/>
        <a:p>
          <a:r>
            <a:rPr lang="en-US" dirty="0"/>
            <a:t>Ethernet driver</a:t>
          </a:r>
        </a:p>
      </dgm:t>
    </dgm:pt>
    <dgm:pt modelId="{0DDFBD73-B071-46D0-8E70-3F96E9A3F85E}" type="parTrans" cxnId="{4C7C0BEA-D43E-4C39-A8F1-9E340F823D1E}">
      <dgm:prSet/>
      <dgm:spPr/>
      <dgm:t>
        <a:bodyPr/>
        <a:lstStyle/>
        <a:p>
          <a:endParaRPr lang="en-US"/>
        </a:p>
      </dgm:t>
    </dgm:pt>
    <dgm:pt modelId="{F3518630-B773-4C4D-B490-F9C2A0428106}" type="sibTrans" cxnId="{4C7C0BEA-D43E-4C39-A8F1-9E340F823D1E}">
      <dgm:prSet/>
      <dgm:spPr/>
      <dgm:t>
        <a:bodyPr/>
        <a:lstStyle/>
        <a:p>
          <a:endParaRPr lang="en-US"/>
        </a:p>
      </dgm:t>
    </dgm:pt>
    <dgm:pt modelId="{4D9D90B0-7094-41E0-A115-8E8525327A5A}">
      <dgm:prSet phldrT="[Text]"/>
      <dgm:spPr/>
      <dgm:t>
        <a:bodyPr/>
        <a:lstStyle/>
        <a:p>
          <a:r>
            <a:rPr lang="en-US" dirty="0"/>
            <a:t>Ethernet</a:t>
          </a:r>
        </a:p>
      </dgm:t>
    </dgm:pt>
    <dgm:pt modelId="{27C5AFCE-3ACA-42DA-AE43-9CEEB4BB0957}" type="parTrans" cxnId="{4D460EF9-9D77-478E-AD6B-27870FE4376C}">
      <dgm:prSet/>
      <dgm:spPr/>
      <dgm:t>
        <a:bodyPr/>
        <a:lstStyle/>
        <a:p>
          <a:endParaRPr lang="en-US"/>
        </a:p>
      </dgm:t>
    </dgm:pt>
    <dgm:pt modelId="{B5F0E55E-64C8-4D29-81EE-15EF4F92E722}" type="sibTrans" cxnId="{4D460EF9-9D77-478E-AD6B-27870FE4376C}">
      <dgm:prSet/>
      <dgm:spPr/>
      <dgm:t>
        <a:bodyPr/>
        <a:lstStyle/>
        <a:p>
          <a:endParaRPr lang="en-US"/>
        </a:p>
      </dgm:t>
    </dgm:pt>
    <dgm:pt modelId="{E76FB3AB-0EE0-4A99-9B01-0A61DEB776E6}" type="pres">
      <dgm:prSet presAssocID="{593FF3C8-9E46-42F6-91EB-FF2ECB05AF85}" presName="linear" presStyleCnt="0">
        <dgm:presLayoutVars>
          <dgm:animLvl val="lvl"/>
          <dgm:resizeHandles val="exact"/>
        </dgm:presLayoutVars>
      </dgm:prSet>
      <dgm:spPr/>
    </dgm:pt>
    <dgm:pt modelId="{52F8910A-4EA3-49AD-BAB0-A9FE60E5B3B6}" type="pres">
      <dgm:prSet presAssocID="{5F1D02A9-D88E-4038-B12B-4E70505754D2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25CE9C18-F50B-4191-AA5E-04FA43E6E345}" type="pres">
      <dgm:prSet presAssocID="{5F1D02A9-D88E-4038-B12B-4E70505754D2}" presName="childText" presStyleLbl="revTx" presStyleIdx="0" presStyleCnt="6">
        <dgm:presLayoutVars>
          <dgm:bulletEnabled val="1"/>
        </dgm:presLayoutVars>
      </dgm:prSet>
      <dgm:spPr/>
    </dgm:pt>
    <dgm:pt modelId="{C0D3C741-B2E9-403A-966E-D21DA4F7AE5C}" type="pres">
      <dgm:prSet presAssocID="{5896AF0A-BF06-4D54-9E7B-C86EE278E82C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6F5DCB14-0A48-4A67-B7CB-E326C0B44157}" type="pres">
      <dgm:prSet presAssocID="{5896AF0A-BF06-4D54-9E7B-C86EE278E82C}" presName="childText" presStyleLbl="revTx" presStyleIdx="1" presStyleCnt="6">
        <dgm:presLayoutVars>
          <dgm:bulletEnabled val="1"/>
        </dgm:presLayoutVars>
      </dgm:prSet>
      <dgm:spPr/>
    </dgm:pt>
    <dgm:pt modelId="{7939DE79-8DA0-48FC-8AF0-83D737164D53}" type="pres">
      <dgm:prSet presAssocID="{08F847A3-05CB-448E-B8CB-CD50439EEF27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091FFBCA-C584-4EA3-8AE9-4FE73C898ED6}" type="pres">
      <dgm:prSet presAssocID="{08F847A3-05CB-448E-B8CB-CD50439EEF27}" presName="childText" presStyleLbl="revTx" presStyleIdx="2" presStyleCnt="6">
        <dgm:presLayoutVars>
          <dgm:bulletEnabled val="1"/>
        </dgm:presLayoutVars>
      </dgm:prSet>
      <dgm:spPr/>
    </dgm:pt>
    <dgm:pt modelId="{C58C9E18-87F5-4EE2-8825-36A31046C5B4}" type="pres">
      <dgm:prSet presAssocID="{17F3C7A5-5C76-49FD-B825-000B21A04D9B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DC56E60-E890-4FC5-B4BF-EC23663D1A3B}" type="pres">
      <dgm:prSet presAssocID="{17F3C7A5-5C76-49FD-B825-000B21A04D9B}" presName="childText" presStyleLbl="revTx" presStyleIdx="3" presStyleCnt="6">
        <dgm:presLayoutVars>
          <dgm:bulletEnabled val="1"/>
        </dgm:presLayoutVars>
      </dgm:prSet>
      <dgm:spPr/>
    </dgm:pt>
    <dgm:pt modelId="{6C317F6B-6B58-4126-84A1-80DF6AF0BCE0}" type="pres">
      <dgm:prSet presAssocID="{5924290A-CC2E-48E6-AE35-5AE3C82A0AE4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5FB4095-D3EA-4196-8915-C1DF26BC8478}" type="pres">
      <dgm:prSet presAssocID="{5924290A-CC2E-48E6-AE35-5AE3C82A0AE4}" presName="childText" presStyleLbl="revTx" presStyleIdx="4" presStyleCnt="6">
        <dgm:presLayoutVars>
          <dgm:bulletEnabled val="1"/>
        </dgm:presLayoutVars>
      </dgm:prSet>
      <dgm:spPr/>
    </dgm:pt>
    <dgm:pt modelId="{26349DF3-AF0F-4757-BC6A-B76AF790110B}" type="pres">
      <dgm:prSet presAssocID="{B46D9B61-292D-457A-BCA6-AD0006210464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1BB48030-B796-4C95-B0A2-437D8E6F38AA}" type="pres">
      <dgm:prSet presAssocID="{B46D9B61-292D-457A-BCA6-AD0006210464}" presName="childText" presStyleLbl="revTx" presStyleIdx="5" presStyleCnt="6">
        <dgm:presLayoutVars>
          <dgm:bulletEnabled val="1"/>
        </dgm:presLayoutVars>
      </dgm:prSet>
      <dgm:spPr/>
    </dgm:pt>
  </dgm:ptLst>
  <dgm:cxnLst>
    <dgm:cxn modelId="{37651D05-59CF-4C05-B65B-DF81744F8A60}" type="presOf" srcId="{3CB122A9-9F7A-4DBA-B87B-C5A7E3B82390}" destId="{6F5DCB14-0A48-4A67-B7CB-E326C0B44157}" srcOrd="0" destOrd="0" presId="urn:microsoft.com/office/officeart/2005/8/layout/vList2"/>
    <dgm:cxn modelId="{01A98208-8534-4CCC-A627-D268F0E13174}" type="presOf" srcId="{2FD1176F-034B-4232-ADF2-375185AFC7B5}" destId="{D5FB4095-D3EA-4196-8915-C1DF26BC8478}" srcOrd="0" destOrd="0" presId="urn:microsoft.com/office/officeart/2005/8/layout/vList2"/>
    <dgm:cxn modelId="{ECB5551D-5522-4C95-9C6F-D19708ED36E7}" type="presOf" srcId="{B46D9B61-292D-457A-BCA6-AD0006210464}" destId="{26349DF3-AF0F-4757-BC6A-B76AF790110B}" srcOrd="0" destOrd="0" presId="urn:microsoft.com/office/officeart/2005/8/layout/vList2"/>
    <dgm:cxn modelId="{0351DA22-A749-48B8-9F6F-84FF118C8810}" srcId="{593FF3C8-9E46-42F6-91EB-FF2ECB05AF85}" destId="{5896AF0A-BF06-4D54-9E7B-C86EE278E82C}" srcOrd="1" destOrd="0" parTransId="{0C158582-4C04-4DA3-991A-6C99CA46E541}" sibTransId="{ABEA9A9D-7F5E-4817-9DB8-0D522EF10DFC}"/>
    <dgm:cxn modelId="{41957F31-A937-4A9E-81E0-E7ACA42362B0}" type="presOf" srcId="{17F3C7A5-5C76-49FD-B825-000B21A04D9B}" destId="{C58C9E18-87F5-4EE2-8825-36A31046C5B4}" srcOrd="0" destOrd="0" presId="urn:microsoft.com/office/officeart/2005/8/layout/vList2"/>
    <dgm:cxn modelId="{FCF9005F-CEC7-4766-A168-E5ACB9327CB9}" srcId="{17F3C7A5-5C76-49FD-B825-000B21A04D9B}" destId="{4441F25F-64BA-4F43-B21F-F8907DEC6BCF}" srcOrd="0" destOrd="0" parTransId="{CD09CA65-FE59-4B13-A4EF-D1E5F563DFA8}" sibTransId="{68AFE784-F406-4762-BA37-C1E30DF78C17}"/>
    <dgm:cxn modelId="{D8855444-3C7C-4509-A612-4F257B63D2CD}" srcId="{5F1D02A9-D88E-4038-B12B-4E70505754D2}" destId="{5C455C2A-D99A-4FC6-AA2F-55B4E873A9E2}" srcOrd="0" destOrd="0" parTransId="{5C5351DE-DEA3-496B-BB17-A3F80F72A133}" sibTransId="{5B66BE8D-A1D7-41BF-BAD3-66695F0F46B5}"/>
    <dgm:cxn modelId="{0EA91066-A561-4730-9A0F-A0819D542294}" srcId="{5896AF0A-BF06-4D54-9E7B-C86EE278E82C}" destId="{3CB122A9-9F7A-4DBA-B87B-C5A7E3B82390}" srcOrd="0" destOrd="0" parTransId="{D759AF9E-6E60-47A4-B669-C1795E8F7610}" sibTransId="{683921CF-E19F-469E-A5E6-1BA5A6F14DCB}"/>
    <dgm:cxn modelId="{CD2A1147-84A7-459C-A392-BDB38690B394}" type="presOf" srcId="{5924290A-CC2E-48E6-AE35-5AE3C82A0AE4}" destId="{6C317F6B-6B58-4126-84A1-80DF6AF0BCE0}" srcOrd="0" destOrd="0" presId="urn:microsoft.com/office/officeart/2005/8/layout/vList2"/>
    <dgm:cxn modelId="{5DE67668-5D73-4391-8830-AFCD80C0B28D}" type="presOf" srcId="{4D9D90B0-7094-41E0-A115-8E8525327A5A}" destId="{1BB48030-B796-4C95-B0A2-437D8E6F38AA}" srcOrd="0" destOrd="0" presId="urn:microsoft.com/office/officeart/2005/8/layout/vList2"/>
    <dgm:cxn modelId="{9BC7ED77-605D-4745-BAC0-C5090BF79DDF}" srcId="{593FF3C8-9E46-42F6-91EB-FF2ECB05AF85}" destId="{17F3C7A5-5C76-49FD-B825-000B21A04D9B}" srcOrd="3" destOrd="0" parTransId="{DDDB45B6-D2B0-4ED7-BEA4-51F8E284FC33}" sibTransId="{D180BAB1-510A-4197-B147-638443FDD1E5}"/>
    <dgm:cxn modelId="{EFEA977D-8DB5-4C77-8143-7A8AF4B30F73}" srcId="{593FF3C8-9E46-42F6-91EB-FF2ECB05AF85}" destId="{08F847A3-05CB-448E-B8CB-CD50439EEF27}" srcOrd="2" destOrd="0" parTransId="{7F18BFEA-A3F9-43D7-9A0D-6C1E9725D6CF}" sibTransId="{ACAA468F-7D8C-4650-9851-A2B76C35AA56}"/>
    <dgm:cxn modelId="{1B5CFE87-10D4-4C85-A3DB-DF011E09FAB6}" type="presOf" srcId="{5F1D02A9-D88E-4038-B12B-4E70505754D2}" destId="{52F8910A-4EA3-49AD-BAB0-A9FE60E5B3B6}" srcOrd="0" destOrd="0" presId="urn:microsoft.com/office/officeart/2005/8/layout/vList2"/>
    <dgm:cxn modelId="{DE85DB94-B8EC-4BDB-9BB4-F2B230E9BA13}" type="presOf" srcId="{08F847A3-05CB-448E-B8CB-CD50439EEF27}" destId="{7939DE79-8DA0-48FC-8AF0-83D737164D53}" srcOrd="0" destOrd="0" presId="urn:microsoft.com/office/officeart/2005/8/layout/vList2"/>
    <dgm:cxn modelId="{2C09869C-D39D-4C8F-944E-7863C3AE048F}" type="presOf" srcId="{4441F25F-64BA-4F43-B21F-F8907DEC6BCF}" destId="{5DC56E60-E890-4FC5-B4BF-EC23663D1A3B}" srcOrd="0" destOrd="0" presId="urn:microsoft.com/office/officeart/2005/8/layout/vList2"/>
    <dgm:cxn modelId="{7C8CC5AB-A7B5-403C-9701-5C7C02B48041}" srcId="{593FF3C8-9E46-42F6-91EB-FF2ECB05AF85}" destId="{5F1D02A9-D88E-4038-B12B-4E70505754D2}" srcOrd="0" destOrd="0" parTransId="{D68D04DF-014A-4D2B-A1AD-544A31F9F917}" sibTransId="{8D9D864D-F63B-4257-AF07-AAA7F3851103}"/>
    <dgm:cxn modelId="{244B58BB-7B60-46A2-A291-97A1469A43B2}" srcId="{593FF3C8-9E46-42F6-91EB-FF2ECB05AF85}" destId="{5924290A-CC2E-48E6-AE35-5AE3C82A0AE4}" srcOrd="4" destOrd="0" parTransId="{742CFC02-DA9A-4F62-B438-70D0965E3606}" sibTransId="{A3E9CFC7-7EBD-4B5F-94EF-ECDC95A990D4}"/>
    <dgm:cxn modelId="{2395F1CA-C472-4202-AD36-54A880CB71FE}" type="presOf" srcId="{5C455C2A-D99A-4FC6-AA2F-55B4E873A9E2}" destId="{25CE9C18-F50B-4191-AA5E-04FA43E6E345}" srcOrd="0" destOrd="0" presId="urn:microsoft.com/office/officeart/2005/8/layout/vList2"/>
    <dgm:cxn modelId="{BFCE60E0-84E2-42E9-8834-121026F0A5BF}" srcId="{08F847A3-05CB-448E-B8CB-CD50439EEF27}" destId="{8DF309B6-26DF-4BC8-B5C9-5948833BB08D}" srcOrd="0" destOrd="0" parTransId="{4C634E55-590C-4776-955A-7C5D392F7F85}" sibTransId="{64068D3C-614E-4DE8-BE36-58FEAB72FB70}"/>
    <dgm:cxn modelId="{4C7C0BEA-D43E-4C39-A8F1-9E340F823D1E}" srcId="{5924290A-CC2E-48E6-AE35-5AE3C82A0AE4}" destId="{2FD1176F-034B-4232-ADF2-375185AFC7B5}" srcOrd="0" destOrd="0" parTransId="{0DDFBD73-B071-46D0-8E70-3F96E9A3F85E}" sibTransId="{F3518630-B773-4C4D-B490-F9C2A0428106}"/>
    <dgm:cxn modelId="{F04ADCEA-9192-4E28-93FD-64C9BC0DDA2D}" type="presOf" srcId="{8DF309B6-26DF-4BC8-B5C9-5948833BB08D}" destId="{091FFBCA-C584-4EA3-8AE9-4FE73C898ED6}" srcOrd="0" destOrd="0" presId="urn:microsoft.com/office/officeart/2005/8/layout/vList2"/>
    <dgm:cxn modelId="{336294F6-0ECA-44C5-BC4A-28EB52D2692D}" srcId="{593FF3C8-9E46-42F6-91EB-FF2ECB05AF85}" destId="{B46D9B61-292D-457A-BCA6-AD0006210464}" srcOrd="5" destOrd="0" parTransId="{74465D03-402E-4FA4-85DE-932F4854E618}" sibTransId="{BA3086B8-16AD-4F81-A517-67F775475713}"/>
    <dgm:cxn modelId="{14CE4FF7-1F20-4771-B408-B69527F0B1AC}" type="presOf" srcId="{5896AF0A-BF06-4D54-9E7B-C86EE278E82C}" destId="{C0D3C741-B2E9-403A-966E-D21DA4F7AE5C}" srcOrd="0" destOrd="0" presId="urn:microsoft.com/office/officeart/2005/8/layout/vList2"/>
    <dgm:cxn modelId="{4D460EF9-9D77-478E-AD6B-27870FE4376C}" srcId="{B46D9B61-292D-457A-BCA6-AD0006210464}" destId="{4D9D90B0-7094-41E0-A115-8E8525327A5A}" srcOrd="0" destOrd="0" parTransId="{27C5AFCE-3ACA-42DA-AE43-9CEEB4BB0957}" sibTransId="{B5F0E55E-64C8-4D29-81EE-15EF4F92E722}"/>
    <dgm:cxn modelId="{6F6E55FD-8048-45D6-A580-69D4B491E8FC}" type="presOf" srcId="{593FF3C8-9E46-42F6-91EB-FF2ECB05AF85}" destId="{E76FB3AB-0EE0-4A99-9B01-0A61DEB776E6}" srcOrd="0" destOrd="0" presId="urn:microsoft.com/office/officeart/2005/8/layout/vList2"/>
    <dgm:cxn modelId="{572157FD-27FD-448B-9D74-8E3222D3C928}" type="presParOf" srcId="{E76FB3AB-0EE0-4A99-9B01-0A61DEB776E6}" destId="{52F8910A-4EA3-49AD-BAB0-A9FE60E5B3B6}" srcOrd="0" destOrd="0" presId="urn:microsoft.com/office/officeart/2005/8/layout/vList2"/>
    <dgm:cxn modelId="{E633400E-88A8-4BB6-8424-430A861CA839}" type="presParOf" srcId="{E76FB3AB-0EE0-4A99-9B01-0A61DEB776E6}" destId="{25CE9C18-F50B-4191-AA5E-04FA43E6E345}" srcOrd="1" destOrd="0" presId="urn:microsoft.com/office/officeart/2005/8/layout/vList2"/>
    <dgm:cxn modelId="{C0661E49-1C63-4948-AA40-F776B17A6DEC}" type="presParOf" srcId="{E76FB3AB-0EE0-4A99-9B01-0A61DEB776E6}" destId="{C0D3C741-B2E9-403A-966E-D21DA4F7AE5C}" srcOrd="2" destOrd="0" presId="urn:microsoft.com/office/officeart/2005/8/layout/vList2"/>
    <dgm:cxn modelId="{6EBDEF14-646E-44DA-BD47-E93489A30548}" type="presParOf" srcId="{E76FB3AB-0EE0-4A99-9B01-0A61DEB776E6}" destId="{6F5DCB14-0A48-4A67-B7CB-E326C0B44157}" srcOrd="3" destOrd="0" presId="urn:microsoft.com/office/officeart/2005/8/layout/vList2"/>
    <dgm:cxn modelId="{967666DC-84F0-4529-965C-5F13B4636114}" type="presParOf" srcId="{E76FB3AB-0EE0-4A99-9B01-0A61DEB776E6}" destId="{7939DE79-8DA0-48FC-8AF0-83D737164D53}" srcOrd="4" destOrd="0" presId="urn:microsoft.com/office/officeart/2005/8/layout/vList2"/>
    <dgm:cxn modelId="{4DE94A48-BC1F-46B0-8298-E1FA69556AF6}" type="presParOf" srcId="{E76FB3AB-0EE0-4A99-9B01-0A61DEB776E6}" destId="{091FFBCA-C584-4EA3-8AE9-4FE73C898ED6}" srcOrd="5" destOrd="0" presId="urn:microsoft.com/office/officeart/2005/8/layout/vList2"/>
    <dgm:cxn modelId="{CC39801F-4160-458D-AEEA-EC2344869CD5}" type="presParOf" srcId="{E76FB3AB-0EE0-4A99-9B01-0A61DEB776E6}" destId="{C58C9E18-87F5-4EE2-8825-36A31046C5B4}" srcOrd="6" destOrd="0" presId="urn:microsoft.com/office/officeart/2005/8/layout/vList2"/>
    <dgm:cxn modelId="{B6929A2C-2B7E-4452-AC0B-24639214FC2C}" type="presParOf" srcId="{E76FB3AB-0EE0-4A99-9B01-0A61DEB776E6}" destId="{5DC56E60-E890-4FC5-B4BF-EC23663D1A3B}" srcOrd="7" destOrd="0" presId="urn:microsoft.com/office/officeart/2005/8/layout/vList2"/>
    <dgm:cxn modelId="{36705A91-C03F-45AD-98C8-C2F7BD3CE567}" type="presParOf" srcId="{E76FB3AB-0EE0-4A99-9B01-0A61DEB776E6}" destId="{6C317F6B-6B58-4126-84A1-80DF6AF0BCE0}" srcOrd="8" destOrd="0" presId="urn:microsoft.com/office/officeart/2005/8/layout/vList2"/>
    <dgm:cxn modelId="{E9CB4E65-C2C4-40C0-834A-1EEE7967F214}" type="presParOf" srcId="{E76FB3AB-0EE0-4A99-9B01-0A61DEB776E6}" destId="{D5FB4095-D3EA-4196-8915-C1DF26BC8478}" srcOrd="9" destOrd="0" presId="urn:microsoft.com/office/officeart/2005/8/layout/vList2"/>
    <dgm:cxn modelId="{A52188AA-F019-44CD-A2AF-9A1D3035A27A}" type="presParOf" srcId="{E76FB3AB-0EE0-4A99-9B01-0A61DEB776E6}" destId="{26349DF3-AF0F-4757-BC6A-B76AF790110B}" srcOrd="10" destOrd="0" presId="urn:microsoft.com/office/officeart/2005/8/layout/vList2"/>
    <dgm:cxn modelId="{4B1D6A2D-E1A5-4B17-9BF3-D92D6C10343E}" type="presParOf" srcId="{E76FB3AB-0EE0-4A99-9B01-0A61DEB776E6}" destId="{1BB48030-B796-4C95-B0A2-437D8E6F38AA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93FF3C8-9E46-42F6-91EB-FF2ECB05AF85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F1D02A9-D88E-4038-B12B-4E70505754D2}">
      <dgm:prSet phldrT="[Text]"/>
      <dgm:spPr/>
      <dgm:t>
        <a:bodyPr/>
        <a:lstStyle/>
        <a:p>
          <a:r>
            <a:rPr lang="en-US" dirty="0"/>
            <a:t>User / Application</a:t>
          </a:r>
        </a:p>
      </dgm:t>
    </dgm:pt>
    <dgm:pt modelId="{D68D04DF-014A-4D2B-A1AD-544A31F9F917}" type="parTrans" cxnId="{7C8CC5AB-A7B5-403C-9701-5C7C02B48041}">
      <dgm:prSet/>
      <dgm:spPr/>
      <dgm:t>
        <a:bodyPr/>
        <a:lstStyle/>
        <a:p>
          <a:endParaRPr lang="en-US"/>
        </a:p>
      </dgm:t>
    </dgm:pt>
    <dgm:pt modelId="{8D9D864D-F63B-4257-AF07-AAA7F3851103}" type="sibTrans" cxnId="{7C8CC5AB-A7B5-403C-9701-5C7C02B48041}">
      <dgm:prSet/>
      <dgm:spPr/>
      <dgm:t>
        <a:bodyPr/>
        <a:lstStyle/>
        <a:p>
          <a:endParaRPr lang="en-US"/>
        </a:p>
      </dgm:t>
    </dgm:pt>
    <dgm:pt modelId="{5C455C2A-D99A-4FC6-AA2F-55B4E873A9E2}">
      <dgm:prSet phldrT="[Text]"/>
      <dgm:spPr/>
      <dgm:t>
        <a:bodyPr/>
        <a:lstStyle/>
        <a:p>
          <a:r>
            <a:rPr lang="en-US" dirty="0"/>
            <a:t>Brower (Chrome, Firefox, etc.)</a:t>
          </a:r>
        </a:p>
      </dgm:t>
    </dgm:pt>
    <dgm:pt modelId="{5C5351DE-DEA3-496B-BB17-A3F80F72A133}" type="parTrans" cxnId="{D8855444-3C7C-4509-A612-4F257B63D2CD}">
      <dgm:prSet/>
      <dgm:spPr/>
      <dgm:t>
        <a:bodyPr/>
        <a:lstStyle/>
        <a:p>
          <a:endParaRPr lang="en-US"/>
        </a:p>
      </dgm:t>
    </dgm:pt>
    <dgm:pt modelId="{5B66BE8D-A1D7-41BF-BAD3-66695F0F46B5}" type="sibTrans" cxnId="{D8855444-3C7C-4509-A612-4F257B63D2CD}">
      <dgm:prSet/>
      <dgm:spPr/>
      <dgm:t>
        <a:bodyPr/>
        <a:lstStyle/>
        <a:p>
          <a:endParaRPr lang="en-US"/>
        </a:p>
      </dgm:t>
    </dgm:pt>
    <dgm:pt modelId="{5896AF0A-BF06-4D54-9E7B-C86EE278E82C}">
      <dgm:prSet phldrT="[Text]"/>
      <dgm:spPr/>
      <dgm:t>
        <a:bodyPr/>
        <a:lstStyle/>
        <a:p>
          <a:r>
            <a:rPr lang="en-US" dirty="0"/>
            <a:t>Application Layer</a:t>
          </a:r>
        </a:p>
      </dgm:t>
    </dgm:pt>
    <dgm:pt modelId="{0C158582-4C04-4DA3-991A-6C99CA46E541}" type="parTrans" cxnId="{0351DA22-A749-48B8-9F6F-84FF118C8810}">
      <dgm:prSet/>
      <dgm:spPr/>
      <dgm:t>
        <a:bodyPr/>
        <a:lstStyle/>
        <a:p>
          <a:endParaRPr lang="en-US"/>
        </a:p>
      </dgm:t>
    </dgm:pt>
    <dgm:pt modelId="{ABEA9A9D-7F5E-4817-9DB8-0D522EF10DFC}" type="sibTrans" cxnId="{0351DA22-A749-48B8-9F6F-84FF118C8810}">
      <dgm:prSet/>
      <dgm:spPr/>
      <dgm:t>
        <a:bodyPr/>
        <a:lstStyle/>
        <a:p>
          <a:endParaRPr lang="en-US"/>
        </a:p>
      </dgm:t>
    </dgm:pt>
    <dgm:pt modelId="{3CB122A9-9F7A-4DBA-B87B-C5A7E3B82390}">
      <dgm:prSet phldrT="[Text]"/>
      <dgm:spPr/>
      <dgm:t>
        <a:bodyPr/>
        <a:lstStyle/>
        <a:p>
          <a:r>
            <a:rPr lang="en-US" dirty="0"/>
            <a:t>HTTP, SMTP, IMAP, FTP</a:t>
          </a:r>
        </a:p>
      </dgm:t>
    </dgm:pt>
    <dgm:pt modelId="{D759AF9E-6E60-47A4-B669-C1795E8F7610}" type="parTrans" cxnId="{0EA91066-A561-4730-9A0F-A0819D542294}">
      <dgm:prSet/>
      <dgm:spPr/>
      <dgm:t>
        <a:bodyPr/>
        <a:lstStyle/>
        <a:p>
          <a:endParaRPr lang="en-US"/>
        </a:p>
      </dgm:t>
    </dgm:pt>
    <dgm:pt modelId="{683921CF-E19F-469E-A5E6-1BA5A6F14DCB}" type="sibTrans" cxnId="{0EA91066-A561-4730-9A0F-A0819D542294}">
      <dgm:prSet/>
      <dgm:spPr/>
      <dgm:t>
        <a:bodyPr/>
        <a:lstStyle/>
        <a:p>
          <a:endParaRPr lang="en-US"/>
        </a:p>
      </dgm:t>
    </dgm:pt>
    <dgm:pt modelId="{08F847A3-05CB-448E-B8CB-CD50439EEF27}">
      <dgm:prSet phldrT="[Text]"/>
      <dgm:spPr/>
      <dgm:t>
        <a:bodyPr/>
        <a:lstStyle/>
        <a:p>
          <a:r>
            <a:rPr lang="en-US" dirty="0"/>
            <a:t>Transport Layer</a:t>
          </a:r>
        </a:p>
      </dgm:t>
    </dgm:pt>
    <dgm:pt modelId="{7F18BFEA-A3F9-43D7-9A0D-6C1E9725D6CF}" type="parTrans" cxnId="{EFEA977D-8DB5-4C77-8143-7A8AF4B30F73}">
      <dgm:prSet/>
      <dgm:spPr/>
      <dgm:t>
        <a:bodyPr/>
        <a:lstStyle/>
        <a:p>
          <a:endParaRPr lang="en-US"/>
        </a:p>
      </dgm:t>
    </dgm:pt>
    <dgm:pt modelId="{ACAA468F-7D8C-4650-9851-A2B76C35AA56}" type="sibTrans" cxnId="{EFEA977D-8DB5-4C77-8143-7A8AF4B30F73}">
      <dgm:prSet/>
      <dgm:spPr/>
      <dgm:t>
        <a:bodyPr/>
        <a:lstStyle/>
        <a:p>
          <a:endParaRPr lang="en-US"/>
        </a:p>
      </dgm:t>
    </dgm:pt>
    <dgm:pt modelId="{17F3C7A5-5C76-49FD-B825-000B21A04D9B}">
      <dgm:prSet phldrT="[Text]"/>
      <dgm:spPr/>
      <dgm:t>
        <a:bodyPr/>
        <a:lstStyle/>
        <a:p>
          <a:r>
            <a:rPr lang="en-US" dirty="0"/>
            <a:t>Network Layer</a:t>
          </a:r>
        </a:p>
      </dgm:t>
    </dgm:pt>
    <dgm:pt modelId="{DDDB45B6-D2B0-4ED7-BEA4-51F8E284FC33}" type="parTrans" cxnId="{9BC7ED77-605D-4745-BAC0-C5090BF79DDF}">
      <dgm:prSet/>
      <dgm:spPr/>
      <dgm:t>
        <a:bodyPr/>
        <a:lstStyle/>
        <a:p>
          <a:endParaRPr lang="en-US"/>
        </a:p>
      </dgm:t>
    </dgm:pt>
    <dgm:pt modelId="{D180BAB1-510A-4197-B147-638443FDD1E5}" type="sibTrans" cxnId="{9BC7ED77-605D-4745-BAC0-C5090BF79DDF}">
      <dgm:prSet/>
      <dgm:spPr/>
      <dgm:t>
        <a:bodyPr/>
        <a:lstStyle/>
        <a:p>
          <a:endParaRPr lang="en-US"/>
        </a:p>
      </dgm:t>
    </dgm:pt>
    <dgm:pt modelId="{5924290A-CC2E-48E6-AE35-5AE3C82A0AE4}">
      <dgm:prSet phldrT="[Text]"/>
      <dgm:spPr/>
      <dgm:t>
        <a:bodyPr/>
        <a:lstStyle/>
        <a:p>
          <a:r>
            <a:rPr lang="en-US" dirty="0"/>
            <a:t>Link Layer</a:t>
          </a:r>
        </a:p>
      </dgm:t>
    </dgm:pt>
    <dgm:pt modelId="{742CFC02-DA9A-4F62-B438-70D0965E3606}" type="parTrans" cxnId="{244B58BB-7B60-46A2-A291-97A1469A43B2}">
      <dgm:prSet/>
      <dgm:spPr/>
      <dgm:t>
        <a:bodyPr/>
        <a:lstStyle/>
        <a:p>
          <a:endParaRPr lang="en-US"/>
        </a:p>
      </dgm:t>
    </dgm:pt>
    <dgm:pt modelId="{A3E9CFC7-7EBD-4B5F-94EF-ECDC95A990D4}" type="sibTrans" cxnId="{244B58BB-7B60-46A2-A291-97A1469A43B2}">
      <dgm:prSet/>
      <dgm:spPr/>
      <dgm:t>
        <a:bodyPr/>
        <a:lstStyle/>
        <a:p>
          <a:endParaRPr lang="en-US"/>
        </a:p>
      </dgm:t>
    </dgm:pt>
    <dgm:pt modelId="{B46D9B61-292D-457A-BCA6-AD0006210464}">
      <dgm:prSet phldrT="[Text]"/>
      <dgm:spPr>
        <a:solidFill>
          <a:schemeClr val="tx1"/>
        </a:solidFill>
      </dgm:spPr>
      <dgm:t>
        <a:bodyPr/>
        <a:lstStyle/>
        <a:p>
          <a:r>
            <a:rPr lang="en-US" dirty="0"/>
            <a:t>Hardware Layer</a:t>
          </a:r>
        </a:p>
      </dgm:t>
    </dgm:pt>
    <dgm:pt modelId="{74465D03-402E-4FA4-85DE-932F4854E618}" type="parTrans" cxnId="{336294F6-0ECA-44C5-BC4A-28EB52D2692D}">
      <dgm:prSet/>
      <dgm:spPr/>
      <dgm:t>
        <a:bodyPr/>
        <a:lstStyle/>
        <a:p>
          <a:endParaRPr lang="en-US"/>
        </a:p>
      </dgm:t>
    </dgm:pt>
    <dgm:pt modelId="{BA3086B8-16AD-4F81-A517-67F775475713}" type="sibTrans" cxnId="{336294F6-0ECA-44C5-BC4A-28EB52D2692D}">
      <dgm:prSet/>
      <dgm:spPr/>
      <dgm:t>
        <a:bodyPr/>
        <a:lstStyle/>
        <a:p>
          <a:endParaRPr lang="en-US"/>
        </a:p>
      </dgm:t>
    </dgm:pt>
    <dgm:pt modelId="{8DF309B6-26DF-4BC8-B5C9-5948833BB08D}">
      <dgm:prSet phldrT="[Text]"/>
      <dgm:spPr/>
      <dgm:t>
        <a:bodyPr/>
        <a:lstStyle/>
        <a:p>
          <a:r>
            <a:rPr lang="en-US" dirty="0"/>
            <a:t>TCP, UDP</a:t>
          </a:r>
        </a:p>
      </dgm:t>
    </dgm:pt>
    <dgm:pt modelId="{4C634E55-590C-4776-955A-7C5D392F7F85}" type="parTrans" cxnId="{BFCE60E0-84E2-42E9-8834-121026F0A5BF}">
      <dgm:prSet/>
      <dgm:spPr/>
      <dgm:t>
        <a:bodyPr/>
        <a:lstStyle/>
        <a:p>
          <a:endParaRPr lang="en-US"/>
        </a:p>
      </dgm:t>
    </dgm:pt>
    <dgm:pt modelId="{64068D3C-614E-4DE8-BE36-58FEAB72FB70}" type="sibTrans" cxnId="{BFCE60E0-84E2-42E9-8834-121026F0A5BF}">
      <dgm:prSet/>
      <dgm:spPr/>
      <dgm:t>
        <a:bodyPr/>
        <a:lstStyle/>
        <a:p>
          <a:endParaRPr lang="en-US"/>
        </a:p>
      </dgm:t>
    </dgm:pt>
    <dgm:pt modelId="{4441F25F-64BA-4F43-B21F-F8907DEC6BCF}">
      <dgm:prSet phldrT="[Text]"/>
      <dgm:spPr/>
      <dgm:t>
        <a:bodyPr/>
        <a:lstStyle/>
        <a:p>
          <a:r>
            <a:rPr lang="en-US" dirty="0"/>
            <a:t>IP</a:t>
          </a:r>
        </a:p>
      </dgm:t>
    </dgm:pt>
    <dgm:pt modelId="{CD09CA65-FE59-4B13-A4EF-D1E5F563DFA8}" type="parTrans" cxnId="{FCF9005F-CEC7-4766-A168-E5ACB9327CB9}">
      <dgm:prSet/>
      <dgm:spPr/>
      <dgm:t>
        <a:bodyPr/>
        <a:lstStyle/>
        <a:p>
          <a:endParaRPr lang="en-US"/>
        </a:p>
      </dgm:t>
    </dgm:pt>
    <dgm:pt modelId="{68AFE784-F406-4762-BA37-C1E30DF78C17}" type="sibTrans" cxnId="{FCF9005F-CEC7-4766-A168-E5ACB9327CB9}">
      <dgm:prSet/>
      <dgm:spPr/>
      <dgm:t>
        <a:bodyPr/>
        <a:lstStyle/>
        <a:p>
          <a:endParaRPr lang="en-US"/>
        </a:p>
      </dgm:t>
    </dgm:pt>
    <dgm:pt modelId="{2FD1176F-034B-4232-ADF2-375185AFC7B5}">
      <dgm:prSet phldrT="[Text]"/>
      <dgm:spPr/>
      <dgm:t>
        <a:bodyPr/>
        <a:lstStyle/>
        <a:p>
          <a:r>
            <a:rPr lang="en-US" dirty="0"/>
            <a:t>Ethernet driver</a:t>
          </a:r>
        </a:p>
      </dgm:t>
    </dgm:pt>
    <dgm:pt modelId="{0DDFBD73-B071-46D0-8E70-3F96E9A3F85E}" type="parTrans" cxnId="{4C7C0BEA-D43E-4C39-A8F1-9E340F823D1E}">
      <dgm:prSet/>
      <dgm:spPr/>
      <dgm:t>
        <a:bodyPr/>
        <a:lstStyle/>
        <a:p>
          <a:endParaRPr lang="en-US"/>
        </a:p>
      </dgm:t>
    </dgm:pt>
    <dgm:pt modelId="{F3518630-B773-4C4D-B490-F9C2A0428106}" type="sibTrans" cxnId="{4C7C0BEA-D43E-4C39-A8F1-9E340F823D1E}">
      <dgm:prSet/>
      <dgm:spPr/>
      <dgm:t>
        <a:bodyPr/>
        <a:lstStyle/>
        <a:p>
          <a:endParaRPr lang="en-US"/>
        </a:p>
      </dgm:t>
    </dgm:pt>
    <dgm:pt modelId="{4D9D90B0-7094-41E0-A115-8E8525327A5A}">
      <dgm:prSet phldrT="[Text]"/>
      <dgm:spPr/>
      <dgm:t>
        <a:bodyPr/>
        <a:lstStyle/>
        <a:p>
          <a:r>
            <a:rPr lang="en-US" dirty="0"/>
            <a:t>Ethernet</a:t>
          </a:r>
        </a:p>
      </dgm:t>
    </dgm:pt>
    <dgm:pt modelId="{27C5AFCE-3ACA-42DA-AE43-9CEEB4BB0957}" type="parTrans" cxnId="{4D460EF9-9D77-478E-AD6B-27870FE4376C}">
      <dgm:prSet/>
      <dgm:spPr/>
      <dgm:t>
        <a:bodyPr/>
        <a:lstStyle/>
        <a:p>
          <a:endParaRPr lang="en-US"/>
        </a:p>
      </dgm:t>
    </dgm:pt>
    <dgm:pt modelId="{B5F0E55E-64C8-4D29-81EE-15EF4F92E722}" type="sibTrans" cxnId="{4D460EF9-9D77-478E-AD6B-27870FE4376C}">
      <dgm:prSet/>
      <dgm:spPr/>
      <dgm:t>
        <a:bodyPr/>
        <a:lstStyle/>
        <a:p>
          <a:endParaRPr lang="en-US"/>
        </a:p>
      </dgm:t>
    </dgm:pt>
    <dgm:pt modelId="{3AA4CA29-2DCE-4FF8-928C-EE4C8BC5D6B1}">
      <dgm:prSet phldrT="[Text]"/>
      <dgm:spPr/>
      <dgm:t>
        <a:bodyPr/>
        <a:lstStyle/>
        <a:p>
          <a:r>
            <a:rPr lang="en-US" dirty="0"/>
            <a:t>Encryption Layer</a:t>
          </a:r>
        </a:p>
      </dgm:t>
    </dgm:pt>
    <dgm:pt modelId="{530DA204-43E8-4902-8B3D-D19452E8DA64}" type="parTrans" cxnId="{2742D65D-488D-4323-BAAE-BED6DDADCB54}">
      <dgm:prSet/>
      <dgm:spPr/>
      <dgm:t>
        <a:bodyPr/>
        <a:lstStyle/>
        <a:p>
          <a:endParaRPr lang="en-US"/>
        </a:p>
      </dgm:t>
    </dgm:pt>
    <dgm:pt modelId="{22CE5E1F-E686-4739-8D9C-08FF29CE1291}" type="sibTrans" cxnId="{2742D65D-488D-4323-BAAE-BED6DDADCB54}">
      <dgm:prSet/>
      <dgm:spPr/>
      <dgm:t>
        <a:bodyPr/>
        <a:lstStyle/>
        <a:p>
          <a:endParaRPr lang="en-US"/>
        </a:p>
      </dgm:t>
    </dgm:pt>
    <dgm:pt modelId="{4B9E4A68-D3F0-4177-BB45-7F295C665620}">
      <dgm:prSet phldrT="[Text]"/>
      <dgm:spPr/>
      <dgm:t>
        <a:bodyPr/>
        <a:lstStyle/>
        <a:p>
          <a:r>
            <a:rPr lang="en-US" dirty="0"/>
            <a:t>SSL or TLS</a:t>
          </a:r>
        </a:p>
      </dgm:t>
    </dgm:pt>
    <dgm:pt modelId="{27D1350D-CC6D-41A5-8804-E75446FAD1AA}" type="parTrans" cxnId="{9314B171-5678-41A4-AA08-B94BEA4EFE00}">
      <dgm:prSet/>
      <dgm:spPr/>
      <dgm:t>
        <a:bodyPr/>
        <a:lstStyle/>
        <a:p>
          <a:endParaRPr lang="en-US"/>
        </a:p>
      </dgm:t>
    </dgm:pt>
    <dgm:pt modelId="{8B0D35B0-21D8-49C5-9D86-6E0F8369785A}" type="sibTrans" cxnId="{9314B171-5678-41A4-AA08-B94BEA4EFE00}">
      <dgm:prSet/>
      <dgm:spPr/>
      <dgm:t>
        <a:bodyPr/>
        <a:lstStyle/>
        <a:p>
          <a:endParaRPr lang="en-US"/>
        </a:p>
      </dgm:t>
    </dgm:pt>
    <dgm:pt modelId="{E76FB3AB-0EE0-4A99-9B01-0A61DEB776E6}" type="pres">
      <dgm:prSet presAssocID="{593FF3C8-9E46-42F6-91EB-FF2ECB05AF85}" presName="linear" presStyleCnt="0">
        <dgm:presLayoutVars>
          <dgm:animLvl val="lvl"/>
          <dgm:resizeHandles val="exact"/>
        </dgm:presLayoutVars>
      </dgm:prSet>
      <dgm:spPr/>
    </dgm:pt>
    <dgm:pt modelId="{52F8910A-4EA3-49AD-BAB0-A9FE60E5B3B6}" type="pres">
      <dgm:prSet presAssocID="{5F1D02A9-D88E-4038-B12B-4E70505754D2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25CE9C18-F50B-4191-AA5E-04FA43E6E345}" type="pres">
      <dgm:prSet presAssocID="{5F1D02A9-D88E-4038-B12B-4E70505754D2}" presName="childText" presStyleLbl="revTx" presStyleIdx="0" presStyleCnt="7">
        <dgm:presLayoutVars>
          <dgm:bulletEnabled val="1"/>
        </dgm:presLayoutVars>
      </dgm:prSet>
      <dgm:spPr/>
    </dgm:pt>
    <dgm:pt modelId="{C0D3C741-B2E9-403A-966E-D21DA4F7AE5C}" type="pres">
      <dgm:prSet presAssocID="{5896AF0A-BF06-4D54-9E7B-C86EE278E82C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6F5DCB14-0A48-4A67-B7CB-E326C0B44157}" type="pres">
      <dgm:prSet presAssocID="{5896AF0A-BF06-4D54-9E7B-C86EE278E82C}" presName="childText" presStyleLbl="revTx" presStyleIdx="1" presStyleCnt="7">
        <dgm:presLayoutVars>
          <dgm:bulletEnabled val="1"/>
        </dgm:presLayoutVars>
      </dgm:prSet>
      <dgm:spPr/>
    </dgm:pt>
    <dgm:pt modelId="{4EBA40DB-46E3-40E2-976D-7BA446156B70}" type="pres">
      <dgm:prSet presAssocID="{3AA4CA29-2DCE-4FF8-928C-EE4C8BC5D6B1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CBFD6745-254A-463F-8421-ADA6C0C4DD10}" type="pres">
      <dgm:prSet presAssocID="{3AA4CA29-2DCE-4FF8-928C-EE4C8BC5D6B1}" presName="childText" presStyleLbl="revTx" presStyleIdx="2" presStyleCnt="7">
        <dgm:presLayoutVars>
          <dgm:bulletEnabled val="1"/>
        </dgm:presLayoutVars>
      </dgm:prSet>
      <dgm:spPr/>
    </dgm:pt>
    <dgm:pt modelId="{7939DE79-8DA0-48FC-8AF0-83D737164D53}" type="pres">
      <dgm:prSet presAssocID="{08F847A3-05CB-448E-B8CB-CD50439EEF27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091FFBCA-C584-4EA3-8AE9-4FE73C898ED6}" type="pres">
      <dgm:prSet presAssocID="{08F847A3-05CB-448E-B8CB-CD50439EEF27}" presName="childText" presStyleLbl="revTx" presStyleIdx="3" presStyleCnt="7">
        <dgm:presLayoutVars>
          <dgm:bulletEnabled val="1"/>
        </dgm:presLayoutVars>
      </dgm:prSet>
      <dgm:spPr/>
    </dgm:pt>
    <dgm:pt modelId="{C58C9E18-87F5-4EE2-8825-36A31046C5B4}" type="pres">
      <dgm:prSet presAssocID="{17F3C7A5-5C76-49FD-B825-000B21A04D9B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5DC56E60-E890-4FC5-B4BF-EC23663D1A3B}" type="pres">
      <dgm:prSet presAssocID="{17F3C7A5-5C76-49FD-B825-000B21A04D9B}" presName="childText" presStyleLbl="revTx" presStyleIdx="4" presStyleCnt="7">
        <dgm:presLayoutVars>
          <dgm:bulletEnabled val="1"/>
        </dgm:presLayoutVars>
      </dgm:prSet>
      <dgm:spPr/>
    </dgm:pt>
    <dgm:pt modelId="{6C317F6B-6B58-4126-84A1-80DF6AF0BCE0}" type="pres">
      <dgm:prSet presAssocID="{5924290A-CC2E-48E6-AE35-5AE3C82A0AE4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D5FB4095-D3EA-4196-8915-C1DF26BC8478}" type="pres">
      <dgm:prSet presAssocID="{5924290A-CC2E-48E6-AE35-5AE3C82A0AE4}" presName="childText" presStyleLbl="revTx" presStyleIdx="5" presStyleCnt="7">
        <dgm:presLayoutVars>
          <dgm:bulletEnabled val="1"/>
        </dgm:presLayoutVars>
      </dgm:prSet>
      <dgm:spPr/>
    </dgm:pt>
    <dgm:pt modelId="{26349DF3-AF0F-4757-BC6A-B76AF790110B}" type="pres">
      <dgm:prSet presAssocID="{B46D9B61-292D-457A-BCA6-AD0006210464}" presName="parentText" presStyleLbl="node1" presStyleIdx="6" presStyleCnt="7">
        <dgm:presLayoutVars>
          <dgm:chMax val="0"/>
          <dgm:bulletEnabled val="1"/>
        </dgm:presLayoutVars>
      </dgm:prSet>
      <dgm:spPr/>
    </dgm:pt>
    <dgm:pt modelId="{1BB48030-B796-4C95-B0A2-437D8E6F38AA}" type="pres">
      <dgm:prSet presAssocID="{B46D9B61-292D-457A-BCA6-AD0006210464}" presName="childText" presStyleLbl="revTx" presStyleIdx="6" presStyleCnt="7">
        <dgm:presLayoutVars>
          <dgm:bulletEnabled val="1"/>
        </dgm:presLayoutVars>
      </dgm:prSet>
      <dgm:spPr/>
    </dgm:pt>
  </dgm:ptLst>
  <dgm:cxnLst>
    <dgm:cxn modelId="{37651D05-59CF-4C05-B65B-DF81744F8A60}" type="presOf" srcId="{3CB122A9-9F7A-4DBA-B87B-C5A7E3B82390}" destId="{6F5DCB14-0A48-4A67-B7CB-E326C0B44157}" srcOrd="0" destOrd="0" presId="urn:microsoft.com/office/officeart/2005/8/layout/vList2"/>
    <dgm:cxn modelId="{01A98208-8534-4CCC-A627-D268F0E13174}" type="presOf" srcId="{2FD1176F-034B-4232-ADF2-375185AFC7B5}" destId="{D5FB4095-D3EA-4196-8915-C1DF26BC8478}" srcOrd="0" destOrd="0" presId="urn:microsoft.com/office/officeart/2005/8/layout/vList2"/>
    <dgm:cxn modelId="{ECB5551D-5522-4C95-9C6F-D19708ED36E7}" type="presOf" srcId="{B46D9B61-292D-457A-BCA6-AD0006210464}" destId="{26349DF3-AF0F-4757-BC6A-B76AF790110B}" srcOrd="0" destOrd="0" presId="urn:microsoft.com/office/officeart/2005/8/layout/vList2"/>
    <dgm:cxn modelId="{1AD3EB1D-9641-4806-9511-D19B1073B800}" type="presOf" srcId="{3AA4CA29-2DCE-4FF8-928C-EE4C8BC5D6B1}" destId="{4EBA40DB-46E3-40E2-976D-7BA446156B70}" srcOrd="0" destOrd="0" presId="urn:microsoft.com/office/officeart/2005/8/layout/vList2"/>
    <dgm:cxn modelId="{0351DA22-A749-48B8-9F6F-84FF118C8810}" srcId="{593FF3C8-9E46-42F6-91EB-FF2ECB05AF85}" destId="{5896AF0A-BF06-4D54-9E7B-C86EE278E82C}" srcOrd="1" destOrd="0" parTransId="{0C158582-4C04-4DA3-991A-6C99CA46E541}" sibTransId="{ABEA9A9D-7F5E-4817-9DB8-0D522EF10DFC}"/>
    <dgm:cxn modelId="{41957F31-A937-4A9E-81E0-E7ACA42362B0}" type="presOf" srcId="{17F3C7A5-5C76-49FD-B825-000B21A04D9B}" destId="{C58C9E18-87F5-4EE2-8825-36A31046C5B4}" srcOrd="0" destOrd="0" presId="urn:microsoft.com/office/officeart/2005/8/layout/vList2"/>
    <dgm:cxn modelId="{2742D65D-488D-4323-BAAE-BED6DDADCB54}" srcId="{593FF3C8-9E46-42F6-91EB-FF2ECB05AF85}" destId="{3AA4CA29-2DCE-4FF8-928C-EE4C8BC5D6B1}" srcOrd="2" destOrd="0" parTransId="{530DA204-43E8-4902-8B3D-D19452E8DA64}" sibTransId="{22CE5E1F-E686-4739-8D9C-08FF29CE1291}"/>
    <dgm:cxn modelId="{FCF9005F-CEC7-4766-A168-E5ACB9327CB9}" srcId="{17F3C7A5-5C76-49FD-B825-000B21A04D9B}" destId="{4441F25F-64BA-4F43-B21F-F8907DEC6BCF}" srcOrd="0" destOrd="0" parTransId="{CD09CA65-FE59-4B13-A4EF-D1E5F563DFA8}" sibTransId="{68AFE784-F406-4762-BA37-C1E30DF78C17}"/>
    <dgm:cxn modelId="{D8855444-3C7C-4509-A612-4F257B63D2CD}" srcId="{5F1D02A9-D88E-4038-B12B-4E70505754D2}" destId="{5C455C2A-D99A-4FC6-AA2F-55B4E873A9E2}" srcOrd="0" destOrd="0" parTransId="{5C5351DE-DEA3-496B-BB17-A3F80F72A133}" sibTransId="{5B66BE8D-A1D7-41BF-BAD3-66695F0F46B5}"/>
    <dgm:cxn modelId="{0EA91066-A561-4730-9A0F-A0819D542294}" srcId="{5896AF0A-BF06-4D54-9E7B-C86EE278E82C}" destId="{3CB122A9-9F7A-4DBA-B87B-C5A7E3B82390}" srcOrd="0" destOrd="0" parTransId="{D759AF9E-6E60-47A4-B669-C1795E8F7610}" sibTransId="{683921CF-E19F-469E-A5E6-1BA5A6F14DCB}"/>
    <dgm:cxn modelId="{CD2A1147-84A7-459C-A392-BDB38690B394}" type="presOf" srcId="{5924290A-CC2E-48E6-AE35-5AE3C82A0AE4}" destId="{6C317F6B-6B58-4126-84A1-80DF6AF0BCE0}" srcOrd="0" destOrd="0" presId="urn:microsoft.com/office/officeart/2005/8/layout/vList2"/>
    <dgm:cxn modelId="{5DE67668-5D73-4391-8830-AFCD80C0B28D}" type="presOf" srcId="{4D9D90B0-7094-41E0-A115-8E8525327A5A}" destId="{1BB48030-B796-4C95-B0A2-437D8E6F38AA}" srcOrd="0" destOrd="0" presId="urn:microsoft.com/office/officeart/2005/8/layout/vList2"/>
    <dgm:cxn modelId="{9314B171-5678-41A4-AA08-B94BEA4EFE00}" srcId="{3AA4CA29-2DCE-4FF8-928C-EE4C8BC5D6B1}" destId="{4B9E4A68-D3F0-4177-BB45-7F295C665620}" srcOrd="0" destOrd="0" parTransId="{27D1350D-CC6D-41A5-8804-E75446FAD1AA}" sibTransId="{8B0D35B0-21D8-49C5-9D86-6E0F8369785A}"/>
    <dgm:cxn modelId="{9BC7ED77-605D-4745-BAC0-C5090BF79DDF}" srcId="{593FF3C8-9E46-42F6-91EB-FF2ECB05AF85}" destId="{17F3C7A5-5C76-49FD-B825-000B21A04D9B}" srcOrd="4" destOrd="0" parTransId="{DDDB45B6-D2B0-4ED7-BEA4-51F8E284FC33}" sibTransId="{D180BAB1-510A-4197-B147-638443FDD1E5}"/>
    <dgm:cxn modelId="{EFEA977D-8DB5-4C77-8143-7A8AF4B30F73}" srcId="{593FF3C8-9E46-42F6-91EB-FF2ECB05AF85}" destId="{08F847A3-05CB-448E-B8CB-CD50439EEF27}" srcOrd="3" destOrd="0" parTransId="{7F18BFEA-A3F9-43D7-9A0D-6C1E9725D6CF}" sibTransId="{ACAA468F-7D8C-4650-9851-A2B76C35AA56}"/>
    <dgm:cxn modelId="{FEAC8481-AF2C-446B-8D3A-260B9250FD4E}" type="presOf" srcId="{4B9E4A68-D3F0-4177-BB45-7F295C665620}" destId="{CBFD6745-254A-463F-8421-ADA6C0C4DD10}" srcOrd="0" destOrd="0" presId="urn:microsoft.com/office/officeart/2005/8/layout/vList2"/>
    <dgm:cxn modelId="{1B5CFE87-10D4-4C85-A3DB-DF011E09FAB6}" type="presOf" srcId="{5F1D02A9-D88E-4038-B12B-4E70505754D2}" destId="{52F8910A-4EA3-49AD-BAB0-A9FE60E5B3B6}" srcOrd="0" destOrd="0" presId="urn:microsoft.com/office/officeart/2005/8/layout/vList2"/>
    <dgm:cxn modelId="{DE85DB94-B8EC-4BDB-9BB4-F2B230E9BA13}" type="presOf" srcId="{08F847A3-05CB-448E-B8CB-CD50439EEF27}" destId="{7939DE79-8DA0-48FC-8AF0-83D737164D53}" srcOrd="0" destOrd="0" presId="urn:microsoft.com/office/officeart/2005/8/layout/vList2"/>
    <dgm:cxn modelId="{2C09869C-D39D-4C8F-944E-7863C3AE048F}" type="presOf" srcId="{4441F25F-64BA-4F43-B21F-F8907DEC6BCF}" destId="{5DC56E60-E890-4FC5-B4BF-EC23663D1A3B}" srcOrd="0" destOrd="0" presId="urn:microsoft.com/office/officeart/2005/8/layout/vList2"/>
    <dgm:cxn modelId="{7C8CC5AB-A7B5-403C-9701-5C7C02B48041}" srcId="{593FF3C8-9E46-42F6-91EB-FF2ECB05AF85}" destId="{5F1D02A9-D88E-4038-B12B-4E70505754D2}" srcOrd="0" destOrd="0" parTransId="{D68D04DF-014A-4D2B-A1AD-544A31F9F917}" sibTransId="{8D9D864D-F63B-4257-AF07-AAA7F3851103}"/>
    <dgm:cxn modelId="{244B58BB-7B60-46A2-A291-97A1469A43B2}" srcId="{593FF3C8-9E46-42F6-91EB-FF2ECB05AF85}" destId="{5924290A-CC2E-48E6-AE35-5AE3C82A0AE4}" srcOrd="5" destOrd="0" parTransId="{742CFC02-DA9A-4F62-B438-70D0965E3606}" sibTransId="{A3E9CFC7-7EBD-4B5F-94EF-ECDC95A990D4}"/>
    <dgm:cxn modelId="{2395F1CA-C472-4202-AD36-54A880CB71FE}" type="presOf" srcId="{5C455C2A-D99A-4FC6-AA2F-55B4E873A9E2}" destId="{25CE9C18-F50B-4191-AA5E-04FA43E6E345}" srcOrd="0" destOrd="0" presId="urn:microsoft.com/office/officeart/2005/8/layout/vList2"/>
    <dgm:cxn modelId="{BFCE60E0-84E2-42E9-8834-121026F0A5BF}" srcId="{08F847A3-05CB-448E-B8CB-CD50439EEF27}" destId="{8DF309B6-26DF-4BC8-B5C9-5948833BB08D}" srcOrd="0" destOrd="0" parTransId="{4C634E55-590C-4776-955A-7C5D392F7F85}" sibTransId="{64068D3C-614E-4DE8-BE36-58FEAB72FB70}"/>
    <dgm:cxn modelId="{4C7C0BEA-D43E-4C39-A8F1-9E340F823D1E}" srcId="{5924290A-CC2E-48E6-AE35-5AE3C82A0AE4}" destId="{2FD1176F-034B-4232-ADF2-375185AFC7B5}" srcOrd="0" destOrd="0" parTransId="{0DDFBD73-B071-46D0-8E70-3F96E9A3F85E}" sibTransId="{F3518630-B773-4C4D-B490-F9C2A0428106}"/>
    <dgm:cxn modelId="{F04ADCEA-9192-4E28-93FD-64C9BC0DDA2D}" type="presOf" srcId="{8DF309B6-26DF-4BC8-B5C9-5948833BB08D}" destId="{091FFBCA-C584-4EA3-8AE9-4FE73C898ED6}" srcOrd="0" destOrd="0" presId="urn:microsoft.com/office/officeart/2005/8/layout/vList2"/>
    <dgm:cxn modelId="{336294F6-0ECA-44C5-BC4A-28EB52D2692D}" srcId="{593FF3C8-9E46-42F6-91EB-FF2ECB05AF85}" destId="{B46D9B61-292D-457A-BCA6-AD0006210464}" srcOrd="6" destOrd="0" parTransId="{74465D03-402E-4FA4-85DE-932F4854E618}" sibTransId="{BA3086B8-16AD-4F81-A517-67F775475713}"/>
    <dgm:cxn modelId="{14CE4FF7-1F20-4771-B408-B69527F0B1AC}" type="presOf" srcId="{5896AF0A-BF06-4D54-9E7B-C86EE278E82C}" destId="{C0D3C741-B2E9-403A-966E-D21DA4F7AE5C}" srcOrd="0" destOrd="0" presId="urn:microsoft.com/office/officeart/2005/8/layout/vList2"/>
    <dgm:cxn modelId="{4D460EF9-9D77-478E-AD6B-27870FE4376C}" srcId="{B46D9B61-292D-457A-BCA6-AD0006210464}" destId="{4D9D90B0-7094-41E0-A115-8E8525327A5A}" srcOrd="0" destOrd="0" parTransId="{27C5AFCE-3ACA-42DA-AE43-9CEEB4BB0957}" sibTransId="{B5F0E55E-64C8-4D29-81EE-15EF4F92E722}"/>
    <dgm:cxn modelId="{6F6E55FD-8048-45D6-A580-69D4B491E8FC}" type="presOf" srcId="{593FF3C8-9E46-42F6-91EB-FF2ECB05AF85}" destId="{E76FB3AB-0EE0-4A99-9B01-0A61DEB776E6}" srcOrd="0" destOrd="0" presId="urn:microsoft.com/office/officeart/2005/8/layout/vList2"/>
    <dgm:cxn modelId="{572157FD-27FD-448B-9D74-8E3222D3C928}" type="presParOf" srcId="{E76FB3AB-0EE0-4A99-9B01-0A61DEB776E6}" destId="{52F8910A-4EA3-49AD-BAB0-A9FE60E5B3B6}" srcOrd="0" destOrd="0" presId="urn:microsoft.com/office/officeart/2005/8/layout/vList2"/>
    <dgm:cxn modelId="{E633400E-88A8-4BB6-8424-430A861CA839}" type="presParOf" srcId="{E76FB3AB-0EE0-4A99-9B01-0A61DEB776E6}" destId="{25CE9C18-F50B-4191-AA5E-04FA43E6E345}" srcOrd="1" destOrd="0" presId="urn:microsoft.com/office/officeart/2005/8/layout/vList2"/>
    <dgm:cxn modelId="{C0661E49-1C63-4948-AA40-F776B17A6DEC}" type="presParOf" srcId="{E76FB3AB-0EE0-4A99-9B01-0A61DEB776E6}" destId="{C0D3C741-B2E9-403A-966E-D21DA4F7AE5C}" srcOrd="2" destOrd="0" presId="urn:microsoft.com/office/officeart/2005/8/layout/vList2"/>
    <dgm:cxn modelId="{6EBDEF14-646E-44DA-BD47-E93489A30548}" type="presParOf" srcId="{E76FB3AB-0EE0-4A99-9B01-0A61DEB776E6}" destId="{6F5DCB14-0A48-4A67-B7CB-E326C0B44157}" srcOrd="3" destOrd="0" presId="urn:microsoft.com/office/officeart/2005/8/layout/vList2"/>
    <dgm:cxn modelId="{8A186D51-69C7-4839-B264-FE9FC67100D6}" type="presParOf" srcId="{E76FB3AB-0EE0-4A99-9B01-0A61DEB776E6}" destId="{4EBA40DB-46E3-40E2-976D-7BA446156B70}" srcOrd="4" destOrd="0" presId="urn:microsoft.com/office/officeart/2005/8/layout/vList2"/>
    <dgm:cxn modelId="{671244CD-AEA7-43B3-90FB-6F74B1159E94}" type="presParOf" srcId="{E76FB3AB-0EE0-4A99-9B01-0A61DEB776E6}" destId="{CBFD6745-254A-463F-8421-ADA6C0C4DD10}" srcOrd="5" destOrd="0" presId="urn:microsoft.com/office/officeart/2005/8/layout/vList2"/>
    <dgm:cxn modelId="{967666DC-84F0-4529-965C-5F13B4636114}" type="presParOf" srcId="{E76FB3AB-0EE0-4A99-9B01-0A61DEB776E6}" destId="{7939DE79-8DA0-48FC-8AF0-83D737164D53}" srcOrd="6" destOrd="0" presId="urn:microsoft.com/office/officeart/2005/8/layout/vList2"/>
    <dgm:cxn modelId="{4DE94A48-BC1F-46B0-8298-E1FA69556AF6}" type="presParOf" srcId="{E76FB3AB-0EE0-4A99-9B01-0A61DEB776E6}" destId="{091FFBCA-C584-4EA3-8AE9-4FE73C898ED6}" srcOrd="7" destOrd="0" presId="urn:microsoft.com/office/officeart/2005/8/layout/vList2"/>
    <dgm:cxn modelId="{CC39801F-4160-458D-AEEA-EC2344869CD5}" type="presParOf" srcId="{E76FB3AB-0EE0-4A99-9B01-0A61DEB776E6}" destId="{C58C9E18-87F5-4EE2-8825-36A31046C5B4}" srcOrd="8" destOrd="0" presId="urn:microsoft.com/office/officeart/2005/8/layout/vList2"/>
    <dgm:cxn modelId="{B6929A2C-2B7E-4452-AC0B-24639214FC2C}" type="presParOf" srcId="{E76FB3AB-0EE0-4A99-9B01-0A61DEB776E6}" destId="{5DC56E60-E890-4FC5-B4BF-EC23663D1A3B}" srcOrd="9" destOrd="0" presId="urn:microsoft.com/office/officeart/2005/8/layout/vList2"/>
    <dgm:cxn modelId="{36705A91-C03F-45AD-98C8-C2F7BD3CE567}" type="presParOf" srcId="{E76FB3AB-0EE0-4A99-9B01-0A61DEB776E6}" destId="{6C317F6B-6B58-4126-84A1-80DF6AF0BCE0}" srcOrd="10" destOrd="0" presId="urn:microsoft.com/office/officeart/2005/8/layout/vList2"/>
    <dgm:cxn modelId="{E9CB4E65-C2C4-40C0-834A-1EEE7967F214}" type="presParOf" srcId="{E76FB3AB-0EE0-4A99-9B01-0A61DEB776E6}" destId="{D5FB4095-D3EA-4196-8915-C1DF26BC8478}" srcOrd="11" destOrd="0" presId="urn:microsoft.com/office/officeart/2005/8/layout/vList2"/>
    <dgm:cxn modelId="{A52188AA-F019-44CD-A2AF-9A1D3035A27A}" type="presParOf" srcId="{E76FB3AB-0EE0-4A99-9B01-0A61DEB776E6}" destId="{26349DF3-AF0F-4757-BC6A-B76AF790110B}" srcOrd="12" destOrd="0" presId="urn:microsoft.com/office/officeart/2005/8/layout/vList2"/>
    <dgm:cxn modelId="{4B1D6A2D-E1A5-4B17-9BF3-D92D6C10343E}" type="presParOf" srcId="{E76FB3AB-0EE0-4A99-9B01-0A61DEB776E6}" destId="{1BB48030-B796-4C95-B0A2-437D8E6F38AA}" srcOrd="1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52F474-B33F-441E-A4A4-B199F0612DDF}">
      <dsp:nvSpPr>
        <dsp:cNvPr id="0" name=""/>
        <dsp:cNvSpPr/>
      </dsp:nvSpPr>
      <dsp:spPr>
        <a:xfrm>
          <a:off x="4804674" y="2097525"/>
          <a:ext cx="906251" cy="9062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Internet Protocols</a:t>
          </a:r>
        </a:p>
      </dsp:txBody>
      <dsp:txXfrm>
        <a:off x="4937391" y="2230242"/>
        <a:ext cx="640817" cy="640817"/>
      </dsp:txXfrm>
    </dsp:sp>
    <dsp:sp modelId="{74FEB2DD-266C-44BD-9813-4B1C036B81A4}">
      <dsp:nvSpPr>
        <dsp:cNvPr id="0" name=""/>
        <dsp:cNvSpPr/>
      </dsp:nvSpPr>
      <dsp:spPr>
        <a:xfrm rot="16200000">
          <a:off x="4664163" y="1496132"/>
          <a:ext cx="1187273" cy="15512"/>
        </a:xfrm>
        <a:custGeom>
          <a:avLst/>
          <a:gdLst/>
          <a:ahLst/>
          <a:cxnLst/>
          <a:rect l="0" t="0" r="0" b="0"/>
          <a:pathLst>
            <a:path>
              <a:moveTo>
                <a:pt x="0" y="7756"/>
              </a:moveTo>
              <a:lnTo>
                <a:pt x="1187273" y="77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8118" y="1474207"/>
        <a:ext cx="59363" cy="59363"/>
      </dsp:txXfrm>
    </dsp:sp>
    <dsp:sp modelId="{328DCB1A-1747-46FA-B791-23C4EAD8B96A}">
      <dsp:nvSpPr>
        <dsp:cNvPr id="0" name=""/>
        <dsp:cNvSpPr/>
      </dsp:nvSpPr>
      <dsp:spPr>
        <a:xfrm>
          <a:off x="4804674" y="4000"/>
          <a:ext cx="906251" cy="90625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TCP/IP</a:t>
          </a:r>
        </a:p>
      </dsp:txBody>
      <dsp:txXfrm>
        <a:off x="4937391" y="136717"/>
        <a:ext cx="640817" cy="640817"/>
      </dsp:txXfrm>
    </dsp:sp>
    <dsp:sp modelId="{EBD89A6B-E28E-4B1D-B957-F88347A84EC9}">
      <dsp:nvSpPr>
        <dsp:cNvPr id="0" name=""/>
        <dsp:cNvSpPr/>
      </dsp:nvSpPr>
      <dsp:spPr>
        <a:xfrm rot="18163636">
          <a:off x="5230085" y="1662302"/>
          <a:ext cx="1187273" cy="15512"/>
        </a:xfrm>
        <a:custGeom>
          <a:avLst/>
          <a:gdLst/>
          <a:ahLst/>
          <a:cxnLst/>
          <a:rect l="0" t="0" r="0" b="0"/>
          <a:pathLst>
            <a:path>
              <a:moveTo>
                <a:pt x="0" y="7756"/>
              </a:moveTo>
              <a:lnTo>
                <a:pt x="1187273" y="77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794040" y="1640376"/>
        <a:ext cx="59363" cy="59363"/>
      </dsp:txXfrm>
    </dsp:sp>
    <dsp:sp modelId="{250C4780-7F04-46D2-BDF3-F774FE1C8FDF}">
      <dsp:nvSpPr>
        <dsp:cNvPr id="0" name=""/>
        <dsp:cNvSpPr/>
      </dsp:nvSpPr>
      <dsp:spPr>
        <a:xfrm>
          <a:off x="5936519" y="336340"/>
          <a:ext cx="906251" cy="90625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UDP</a:t>
          </a:r>
        </a:p>
      </dsp:txBody>
      <dsp:txXfrm>
        <a:off x="6069236" y="469057"/>
        <a:ext cx="640817" cy="640817"/>
      </dsp:txXfrm>
    </dsp:sp>
    <dsp:sp modelId="{9CD6BD81-C3C1-4FFD-932D-CE3B913E5F37}">
      <dsp:nvSpPr>
        <dsp:cNvPr id="0" name=""/>
        <dsp:cNvSpPr/>
      </dsp:nvSpPr>
      <dsp:spPr>
        <a:xfrm rot="20127273">
          <a:off x="5616332" y="2108054"/>
          <a:ext cx="1187273" cy="15512"/>
        </a:xfrm>
        <a:custGeom>
          <a:avLst/>
          <a:gdLst/>
          <a:ahLst/>
          <a:cxnLst/>
          <a:rect l="0" t="0" r="0" b="0"/>
          <a:pathLst>
            <a:path>
              <a:moveTo>
                <a:pt x="0" y="7756"/>
              </a:moveTo>
              <a:lnTo>
                <a:pt x="1187273" y="77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180286" y="2086128"/>
        <a:ext cx="59363" cy="59363"/>
      </dsp:txXfrm>
    </dsp:sp>
    <dsp:sp modelId="{2D98AF5F-1195-4FE4-ACFA-EC45DFCF380E}">
      <dsp:nvSpPr>
        <dsp:cNvPr id="0" name=""/>
        <dsp:cNvSpPr/>
      </dsp:nvSpPr>
      <dsp:spPr>
        <a:xfrm>
          <a:off x="6709011" y="1227843"/>
          <a:ext cx="906251" cy="90625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IPX/SPX	</a:t>
          </a:r>
        </a:p>
      </dsp:txBody>
      <dsp:txXfrm>
        <a:off x="6841728" y="1360560"/>
        <a:ext cx="640817" cy="640817"/>
      </dsp:txXfrm>
    </dsp:sp>
    <dsp:sp modelId="{1131E185-EA69-48A7-B4EF-D793E031D689}">
      <dsp:nvSpPr>
        <dsp:cNvPr id="0" name=""/>
        <dsp:cNvSpPr/>
      </dsp:nvSpPr>
      <dsp:spPr>
        <a:xfrm rot="490909">
          <a:off x="5700271" y="2691864"/>
          <a:ext cx="1187273" cy="15512"/>
        </a:xfrm>
        <a:custGeom>
          <a:avLst/>
          <a:gdLst/>
          <a:ahLst/>
          <a:cxnLst/>
          <a:rect l="0" t="0" r="0" b="0"/>
          <a:pathLst>
            <a:path>
              <a:moveTo>
                <a:pt x="0" y="7756"/>
              </a:moveTo>
              <a:lnTo>
                <a:pt x="1187273" y="77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264226" y="2669939"/>
        <a:ext cx="59363" cy="59363"/>
      </dsp:txXfrm>
    </dsp:sp>
    <dsp:sp modelId="{DDB7916D-BFE8-4608-867C-81EA87EBA65F}">
      <dsp:nvSpPr>
        <dsp:cNvPr id="0" name=""/>
        <dsp:cNvSpPr/>
      </dsp:nvSpPr>
      <dsp:spPr>
        <a:xfrm>
          <a:off x="6876889" y="2395465"/>
          <a:ext cx="906251" cy="90625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FTP</a:t>
          </a:r>
        </a:p>
      </dsp:txBody>
      <dsp:txXfrm>
        <a:off x="7009606" y="2528182"/>
        <a:ext cx="640817" cy="640817"/>
      </dsp:txXfrm>
    </dsp:sp>
    <dsp:sp modelId="{5DB14ADB-A67E-414A-A4A2-E412A63E97E3}">
      <dsp:nvSpPr>
        <dsp:cNvPr id="0" name=""/>
        <dsp:cNvSpPr/>
      </dsp:nvSpPr>
      <dsp:spPr>
        <a:xfrm rot="2454545">
          <a:off x="5455253" y="3228378"/>
          <a:ext cx="1187273" cy="15512"/>
        </a:xfrm>
        <a:custGeom>
          <a:avLst/>
          <a:gdLst/>
          <a:ahLst/>
          <a:cxnLst/>
          <a:rect l="0" t="0" r="0" b="0"/>
          <a:pathLst>
            <a:path>
              <a:moveTo>
                <a:pt x="0" y="7756"/>
              </a:moveTo>
              <a:lnTo>
                <a:pt x="1187273" y="77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019208" y="3206452"/>
        <a:ext cx="59363" cy="59363"/>
      </dsp:txXfrm>
    </dsp:sp>
    <dsp:sp modelId="{3B60A1DD-DA9D-4E29-8D7C-E470201CF8C7}">
      <dsp:nvSpPr>
        <dsp:cNvPr id="0" name=""/>
        <dsp:cNvSpPr/>
      </dsp:nvSpPr>
      <dsp:spPr>
        <a:xfrm>
          <a:off x="6386854" y="3468492"/>
          <a:ext cx="906251" cy="906251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TelNet</a:t>
          </a:r>
          <a:endParaRPr lang="en-US" sz="1200" kern="1200" dirty="0"/>
        </a:p>
      </dsp:txBody>
      <dsp:txXfrm>
        <a:off x="6519571" y="3601209"/>
        <a:ext cx="640817" cy="640817"/>
      </dsp:txXfrm>
    </dsp:sp>
    <dsp:sp modelId="{2EEC447A-34FB-4469-8B73-348C857B3420}">
      <dsp:nvSpPr>
        <dsp:cNvPr id="0" name=""/>
        <dsp:cNvSpPr/>
      </dsp:nvSpPr>
      <dsp:spPr>
        <a:xfrm rot="4418182">
          <a:off x="4959070" y="3547256"/>
          <a:ext cx="1187273" cy="15512"/>
        </a:xfrm>
        <a:custGeom>
          <a:avLst/>
          <a:gdLst/>
          <a:ahLst/>
          <a:cxnLst/>
          <a:rect l="0" t="0" r="0" b="0"/>
          <a:pathLst>
            <a:path>
              <a:moveTo>
                <a:pt x="0" y="7756"/>
              </a:moveTo>
              <a:lnTo>
                <a:pt x="1187273" y="77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523025" y="3525330"/>
        <a:ext cx="59363" cy="59363"/>
      </dsp:txXfrm>
    </dsp:sp>
    <dsp:sp modelId="{A9D4749B-F61D-440B-834A-CCE0822EF1BA}">
      <dsp:nvSpPr>
        <dsp:cNvPr id="0" name=""/>
        <dsp:cNvSpPr/>
      </dsp:nvSpPr>
      <dsp:spPr>
        <a:xfrm>
          <a:off x="5394488" y="4106247"/>
          <a:ext cx="906251" cy="90625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SMTP</a:t>
          </a:r>
        </a:p>
      </dsp:txBody>
      <dsp:txXfrm>
        <a:off x="5527205" y="4238964"/>
        <a:ext cx="640817" cy="640817"/>
      </dsp:txXfrm>
    </dsp:sp>
    <dsp:sp modelId="{EDB3F86D-5A8C-4B20-9821-AD67ECBC5137}">
      <dsp:nvSpPr>
        <dsp:cNvPr id="0" name=""/>
        <dsp:cNvSpPr/>
      </dsp:nvSpPr>
      <dsp:spPr>
        <a:xfrm rot="6381818">
          <a:off x="4369256" y="3547256"/>
          <a:ext cx="1187273" cy="15512"/>
        </a:xfrm>
        <a:custGeom>
          <a:avLst/>
          <a:gdLst/>
          <a:ahLst/>
          <a:cxnLst/>
          <a:rect l="0" t="0" r="0" b="0"/>
          <a:pathLst>
            <a:path>
              <a:moveTo>
                <a:pt x="0" y="7756"/>
              </a:moveTo>
              <a:lnTo>
                <a:pt x="1187273" y="77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4933211" y="3525330"/>
        <a:ext cx="59363" cy="59363"/>
      </dsp:txXfrm>
    </dsp:sp>
    <dsp:sp modelId="{98F8D296-556A-47E0-B508-87183D1C6663}">
      <dsp:nvSpPr>
        <dsp:cNvPr id="0" name=""/>
        <dsp:cNvSpPr/>
      </dsp:nvSpPr>
      <dsp:spPr>
        <a:xfrm>
          <a:off x="4214860" y="4106247"/>
          <a:ext cx="906251" cy="90625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SSH</a:t>
          </a:r>
        </a:p>
      </dsp:txBody>
      <dsp:txXfrm>
        <a:off x="4347577" y="4238964"/>
        <a:ext cx="640817" cy="640817"/>
      </dsp:txXfrm>
    </dsp:sp>
    <dsp:sp modelId="{302AC39F-ACAA-461F-B064-C1A601A22F02}">
      <dsp:nvSpPr>
        <dsp:cNvPr id="0" name=""/>
        <dsp:cNvSpPr/>
      </dsp:nvSpPr>
      <dsp:spPr>
        <a:xfrm rot="8345455">
          <a:off x="3873073" y="3228378"/>
          <a:ext cx="1187273" cy="15512"/>
        </a:xfrm>
        <a:custGeom>
          <a:avLst/>
          <a:gdLst/>
          <a:ahLst/>
          <a:cxnLst/>
          <a:rect l="0" t="0" r="0" b="0"/>
          <a:pathLst>
            <a:path>
              <a:moveTo>
                <a:pt x="0" y="7756"/>
              </a:moveTo>
              <a:lnTo>
                <a:pt x="1187273" y="77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4437027" y="3206452"/>
        <a:ext cx="59363" cy="59363"/>
      </dsp:txXfrm>
    </dsp:sp>
    <dsp:sp modelId="{1B730E34-ABF4-4B69-B8AD-F376585A84D8}">
      <dsp:nvSpPr>
        <dsp:cNvPr id="0" name=""/>
        <dsp:cNvSpPr/>
      </dsp:nvSpPr>
      <dsp:spPr>
        <a:xfrm>
          <a:off x="3222493" y="3468492"/>
          <a:ext cx="906251" cy="90625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IMAP</a:t>
          </a:r>
        </a:p>
      </dsp:txBody>
      <dsp:txXfrm>
        <a:off x="3355210" y="3601209"/>
        <a:ext cx="640817" cy="640817"/>
      </dsp:txXfrm>
    </dsp:sp>
    <dsp:sp modelId="{5EEAA91A-A7F2-4FCD-A092-B3C5573F3DEC}">
      <dsp:nvSpPr>
        <dsp:cNvPr id="0" name=""/>
        <dsp:cNvSpPr/>
      </dsp:nvSpPr>
      <dsp:spPr>
        <a:xfrm rot="10309091">
          <a:off x="3628055" y="2691864"/>
          <a:ext cx="1187273" cy="15512"/>
        </a:xfrm>
        <a:custGeom>
          <a:avLst/>
          <a:gdLst/>
          <a:ahLst/>
          <a:cxnLst/>
          <a:rect l="0" t="0" r="0" b="0"/>
          <a:pathLst>
            <a:path>
              <a:moveTo>
                <a:pt x="0" y="7756"/>
              </a:moveTo>
              <a:lnTo>
                <a:pt x="1187273" y="77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4192010" y="2669939"/>
        <a:ext cx="59363" cy="59363"/>
      </dsp:txXfrm>
    </dsp:sp>
    <dsp:sp modelId="{A740AA9B-EB57-4ABC-99BB-D4F24B94C5F7}">
      <dsp:nvSpPr>
        <dsp:cNvPr id="0" name=""/>
        <dsp:cNvSpPr/>
      </dsp:nvSpPr>
      <dsp:spPr>
        <a:xfrm>
          <a:off x="2732458" y="2395465"/>
          <a:ext cx="906251" cy="90625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POP3</a:t>
          </a:r>
        </a:p>
      </dsp:txBody>
      <dsp:txXfrm>
        <a:off x="2865175" y="2528182"/>
        <a:ext cx="640817" cy="640817"/>
      </dsp:txXfrm>
    </dsp:sp>
    <dsp:sp modelId="{5E0D8873-66DA-4E43-9631-5F99E9FAE436}">
      <dsp:nvSpPr>
        <dsp:cNvPr id="0" name=""/>
        <dsp:cNvSpPr/>
      </dsp:nvSpPr>
      <dsp:spPr>
        <a:xfrm rot="12272727">
          <a:off x="3711994" y="2108054"/>
          <a:ext cx="1187273" cy="15512"/>
        </a:xfrm>
        <a:custGeom>
          <a:avLst/>
          <a:gdLst/>
          <a:ahLst/>
          <a:cxnLst/>
          <a:rect l="0" t="0" r="0" b="0"/>
          <a:pathLst>
            <a:path>
              <a:moveTo>
                <a:pt x="0" y="7756"/>
              </a:moveTo>
              <a:lnTo>
                <a:pt x="1187273" y="77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4275949" y="2086128"/>
        <a:ext cx="59363" cy="59363"/>
      </dsp:txXfrm>
    </dsp:sp>
    <dsp:sp modelId="{F1EA0C59-5104-4C91-BC74-1922ADE8597C}">
      <dsp:nvSpPr>
        <dsp:cNvPr id="0" name=""/>
        <dsp:cNvSpPr/>
      </dsp:nvSpPr>
      <dsp:spPr>
        <a:xfrm>
          <a:off x="2900337" y="1227843"/>
          <a:ext cx="906251" cy="906251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AppleTalk</a:t>
          </a:r>
        </a:p>
      </dsp:txBody>
      <dsp:txXfrm>
        <a:off x="3033054" y="1360560"/>
        <a:ext cx="640817" cy="640817"/>
      </dsp:txXfrm>
    </dsp:sp>
    <dsp:sp modelId="{62AF8CE5-9D8F-4D87-944D-86E8F99B0A2B}">
      <dsp:nvSpPr>
        <dsp:cNvPr id="0" name=""/>
        <dsp:cNvSpPr/>
      </dsp:nvSpPr>
      <dsp:spPr>
        <a:xfrm rot="14236364">
          <a:off x="4098240" y="1662302"/>
          <a:ext cx="1187273" cy="15512"/>
        </a:xfrm>
        <a:custGeom>
          <a:avLst/>
          <a:gdLst/>
          <a:ahLst/>
          <a:cxnLst/>
          <a:rect l="0" t="0" r="0" b="0"/>
          <a:pathLst>
            <a:path>
              <a:moveTo>
                <a:pt x="0" y="7756"/>
              </a:moveTo>
              <a:lnTo>
                <a:pt x="1187273" y="7756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4662195" y="1640376"/>
        <a:ext cx="59363" cy="59363"/>
      </dsp:txXfrm>
    </dsp:sp>
    <dsp:sp modelId="{F7EBF4B7-0A53-409D-9ACA-3D402C83904A}">
      <dsp:nvSpPr>
        <dsp:cNvPr id="0" name=""/>
        <dsp:cNvSpPr/>
      </dsp:nvSpPr>
      <dsp:spPr>
        <a:xfrm>
          <a:off x="3672829" y="336340"/>
          <a:ext cx="906251" cy="90625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HTTP</a:t>
          </a:r>
        </a:p>
      </dsp:txBody>
      <dsp:txXfrm>
        <a:off x="3805546" y="469057"/>
        <a:ext cx="640817" cy="6408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8910A-4EA3-49AD-BAB0-A9FE60E5B3B6}">
      <dsp:nvSpPr>
        <dsp:cNvPr id="0" name=""/>
        <dsp:cNvSpPr/>
      </dsp:nvSpPr>
      <dsp:spPr>
        <a:xfrm>
          <a:off x="0" y="75549"/>
          <a:ext cx="5181600" cy="479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User / Application</a:t>
          </a:r>
        </a:p>
      </dsp:txBody>
      <dsp:txXfrm>
        <a:off x="23417" y="98966"/>
        <a:ext cx="5134766" cy="432866"/>
      </dsp:txXfrm>
    </dsp:sp>
    <dsp:sp modelId="{25CE9C18-F50B-4191-AA5E-04FA43E6E345}">
      <dsp:nvSpPr>
        <dsp:cNvPr id="0" name=""/>
        <dsp:cNvSpPr/>
      </dsp:nvSpPr>
      <dsp:spPr>
        <a:xfrm>
          <a:off x="0" y="555249"/>
          <a:ext cx="5181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Brower (Chrome, Firefox, etc.)</a:t>
          </a:r>
        </a:p>
      </dsp:txBody>
      <dsp:txXfrm>
        <a:off x="0" y="555249"/>
        <a:ext cx="5181600" cy="331200"/>
      </dsp:txXfrm>
    </dsp:sp>
    <dsp:sp modelId="{C0D3C741-B2E9-403A-966E-D21DA4F7AE5C}">
      <dsp:nvSpPr>
        <dsp:cNvPr id="0" name=""/>
        <dsp:cNvSpPr/>
      </dsp:nvSpPr>
      <dsp:spPr>
        <a:xfrm>
          <a:off x="0" y="886449"/>
          <a:ext cx="5181600" cy="4797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Application Layer</a:t>
          </a:r>
        </a:p>
      </dsp:txBody>
      <dsp:txXfrm>
        <a:off x="23417" y="909866"/>
        <a:ext cx="5134766" cy="432866"/>
      </dsp:txXfrm>
    </dsp:sp>
    <dsp:sp modelId="{6F5DCB14-0A48-4A67-B7CB-E326C0B44157}">
      <dsp:nvSpPr>
        <dsp:cNvPr id="0" name=""/>
        <dsp:cNvSpPr/>
      </dsp:nvSpPr>
      <dsp:spPr>
        <a:xfrm>
          <a:off x="0" y="1366149"/>
          <a:ext cx="5181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HTTP, SMTP, IMAP, FTP</a:t>
          </a:r>
        </a:p>
      </dsp:txBody>
      <dsp:txXfrm>
        <a:off x="0" y="1366149"/>
        <a:ext cx="5181600" cy="331200"/>
      </dsp:txXfrm>
    </dsp:sp>
    <dsp:sp modelId="{7939DE79-8DA0-48FC-8AF0-83D737164D53}">
      <dsp:nvSpPr>
        <dsp:cNvPr id="0" name=""/>
        <dsp:cNvSpPr/>
      </dsp:nvSpPr>
      <dsp:spPr>
        <a:xfrm>
          <a:off x="0" y="1697350"/>
          <a:ext cx="5181600" cy="4797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Transport Layer</a:t>
          </a:r>
        </a:p>
      </dsp:txBody>
      <dsp:txXfrm>
        <a:off x="23417" y="1720767"/>
        <a:ext cx="5134766" cy="432866"/>
      </dsp:txXfrm>
    </dsp:sp>
    <dsp:sp modelId="{091FFBCA-C584-4EA3-8AE9-4FE73C898ED6}">
      <dsp:nvSpPr>
        <dsp:cNvPr id="0" name=""/>
        <dsp:cNvSpPr/>
      </dsp:nvSpPr>
      <dsp:spPr>
        <a:xfrm>
          <a:off x="0" y="2177050"/>
          <a:ext cx="5181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TCP, UDP</a:t>
          </a:r>
        </a:p>
      </dsp:txBody>
      <dsp:txXfrm>
        <a:off x="0" y="2177050"/>
        <a:ext cx="5181600" cy="331200"/>
      </dsp:txXfrm>
    </dsp:sp>
    <dsp:sp modelId="{C58C9E18-87F5-4EE2-8825-36A31046C5B4}">
      <dsp:nvSpPr>
        <dsp:cNvPr id="0" name=""/>
        <dsp:cNvSpPr/>
      </dsp:nvSpPr>
      <dsp:spPr>
        <a:xfrm>
          <a:off x="0" y="2508250"/>
          <a:ext cx="5181600" cy="4797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Network Layer</a:t>
          </a:r>
        </a:p>
      </dsp:txBody>
      <dsp:txXfrm>
        <a:off x="23417" y="2531667"/>
        <a:ext cx="5134766" cy="432866"/>
      </dsp:txXfrm>
    </dsp:sp>
    <dsp:sp modelId="{5DC56E60-E890-4FC5-B4BF-EC23663D1A3B}">
      <dsp:nvSpPr>
        <dsp:cNvPr id="0" name=""/>
        <dsp:cNvSpPr/>
      </dsp:nvSpPr>
      <dsp:spPr>
        <a:xfrm>
          <a:off x="0" y="2987950"/>
          <a:ext cx="5181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IP</a:t>
          </a:r>
        </a:p>
      </dsp:txBody>
      <dsp:txXfrm>
        <a:off x="0" y="2987950"/>
        <a:ext cx="5181600" cy="331200"/>
      </dsp:txXfrm>
    </dsp:sp>
    <dsp:sp modelId="{6C317F6B-6B58-4126-84A1-80DF6AF0BCE0}">
      <dsp:nvSpPr>
        <dsp:cNvPr id="0" name=""/>
        <dsp:cNvSpPr/>
      </dsp:nvSpPr>
      <dsp:spPr>
        <a:xfrm>
          <a:off x="0" y="3319150"/>
          <a:ext cx="5181600" cy="4797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Link Layer</a:t>
          </a:r>
        </a:p>
      </dsp:txBody>
      <dsp:txXfrm>
        <a:off x="23417" y="3342567"/>
        <a:ext cx="5134766" cy="432866"/>
      </dsp:txXfrm>
    </dsp:sp>
    <dsp:sp modelId="{D5FB4095-D3EA-4196-8915-C1DF26BC8478}">
      <dsp:nvSpPr>
        <dsp:cNvPr id="0" name=""/>
        <dsp:cNvSpPr/>
      </dsp:nvSpPr>
      <dsp:spPr>
        <a:xfrm>
          <a:off x="0" y="3798850"/>
          <a:ext cx="5181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Ethernet driver</a:t>
          </a:r>
        </a:p>
      </dsp:txBody>
      <dsp:txXfrm>
        <a:off x="0" y="3798850"/>
        <a:ext cx="5181600" cy="331200"/>
      </dsp:txXfrm>
    </dsp:sp>
    <dsp:sp modelId="{26349DF3-AF0F-4757-BC6A-B76AF790110B}">
      <dsp:nvSpPr>
        <dsp:cNvPr id="0" name=""/>
        <dsp:cNvSpPr/>
      </dsp:nvSpPr>
      <dsp:spPr>
        <a:xfrm>
          <a:off x="0" y="4130050"/>
          <a:ext cx="5181600" cy="479700"/>
        </a:xfrm>
        <a:prstGeom prst="round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Hardware Layer</a:t>
          </a:r>
        </a:p>
      </dsp:txBody>
      <dsp:txXfrm>
        <a:off x="23417" y="4153467"/>
        <a:ext cx="5134766" cy="432866"/>
      </dsp:txXfrm>
    </dsp:sp>
    <dsp:sp modelId="{1BB48030-B796-4C95-B0A2-437D8E6F38AA}">
      <dsp:nvSpPr>
        <dsp:cNvPr id="0" name=""/>
        <dsp:cNvSpPr/>
      </dsp:nvSpPr>
      <dsp:spPr>
        <a:xfrm>
          <a:off x="0" y="4609750"/>
          <a:ext cx="518160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Ethernet</a:t>
          </a:r>
        </a:p>
      </dsp:txBody>
      <dsp:txXfrm>
        <a:off x="0" y="4609750"/>
        <a:ext cx="5181600" cy="3312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8910A-4EA3-49AD-BAB0-A9FE60E5B3B6}">
      <dsp:nvSpPr>
        <dsp:cNvPr id="0" name=""/>
        <dsp:cNvSpPr/>
      </dsp:nvSpPr>
      <dsp:spPr>
        <a:xfrm>
          <a:off x="0" y="95822"/>
          <a:ext cx="5181600" cy="40774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User / Application</a:t>
          </a:r>
        </a:p>
      </dsp:txBody>
      <dsp:txXfrm>
        <a:off x="19904" y="115726"/>
        <a:ext cx="5141792" cy="367937"/>
      </dsp:txXfrm>
    </dsp:sp>
    <dsp:sp modelId="{25CE9C18-F50B-4191-AA5E-04FA43E6E345}">
      <dsp:nvSpPr>
        <dsp:cNvPr id="0" name=""/>
        <dsp:cNvSpPr/>
      </dsp:nvSpPr>
      <dsp:spPr>
        <a:xfrm>
          <a:off x="0" y="503567"/>
          <a:ext cx="5181600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Brower (Chrome, Firefox, etc.)</a:t>
          </a:r>
        </a:p>
      </dsp:txBody>
      <dsp:txXfrm>
        <a:off x="0" y="503567"/>
        <a:ext cx="5181600" cy="281520"/>
      </dsp:txXfrm>
    </dsp:sp>
    <dsp:sp modelId="{C0D3C741-B2E9-403A-966E-D21DA4F7AE5C}">
      <dsp:nvSpPr>
        <dsp:cNvPr id="0" name=""/>
        <dsp:cNvSpPr/>
      </dsp:nvSpPr>
      <dsp:spPr>
        <a:xfrm>
          <a:off x="0" y="785087"/>
          <a:ext cx="5181600" cy="40774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Application Layer</a:t>
          </a:r>
        </a:p>
      </dsp:txBody>
      <dsp:txXfrm>
        <a:off x="19904" y="804991"/>
        <a:ext cx="5141792" cy="367937"/>
      </dsp:txXfrm>
    </dsp:sp>
    <dsp:sp modelId="{6F5DCB14-0A48-4A67-B7CB-E326C0B44157}">
      <dsp:nvSpPr>
        <dsp:cNvPr id="0" name=""/>
        <dsp:cNvSpPr/>
      </dsp:nvSpPr>
      <dsp:spPr>
        <a:xfrm>
          <a:off x="0" y="1192832"/>
          <a:ext cx="5181600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HTTP, SMTP, IMAP, FTP</a:t>
          </a:r>
        </a:p>
      </dsp:txBody>
      <dsp:txXfrm>
        <a:off x="0" y="1192832"/>
        <a:ext cx="5181600" cy="281520"/>
      </dsp:txXfrm>
    </dsp:sp>
    <dsp:sp modelId="{4EBA40DB-46E3-40E2-976D-7BA446156B70}">
      <dsp:nvSpPr>
        <dsp:cNvPr id="0" name=""/>
        <dsp:cNvSpPr/>
      </dsp:nvSpPr>
      <dsp:spPr>
        <a:xfrm>
          <a:off x="0" y="1474352"/>
          <a:ext cx="5181600" cy="4077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Encryption Layer</a:t>
          </a:r>
        </a:p>
      </dsp:txBody>
      <dsp:txXfrm>
        <a:off x="19904" y="1494256"/>
        <a:ext cx="5141792" cy="367937"/>
      </dsp:txXfrm>
    </dsp:sp>
    <dsp:sp modelId="{CBFD6745-254A-463F-8421-ADA6C0C4DD10}">
      <dsp:nvSpPr>
        <dsp:cNvPr id="0" name=""/>
        <dsp:cNvSpPr/>
      </dsp:nvSpPr>
      <dsp:spPr>
        <a:xfrm>
          <a:off x="0" y="1882097"/>
          <a:ext cx="5181600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SSL or TLS</a:t>
          </a:r>
        </a:p>
      </dsp:txBody>
      <dsp:txXfrm>
        <a:off x="0" y="1882097"/>
        <a:ext cx="5181600" cy="281520"/>
      </dsp:txXfrm>
    </dsp:sp>
    <dsp:sp modelId="{7939DE79-8DA0-48FC-8AF0-83D737164D53}">
      <dsp:nvSpPr>
        <dsp:cNvPr id="0" name=""/>
        <dsp:cNvSpPr/>
      </dsp:nvSpPr>
      <dsp:spPr>
        <a:xfrm>
          <a:off x="0" y="2163617"/>
          <a:ext cx="5181600" cy="4077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Transport Layer</a:t>
          </a:r>
        </a:p>
      </dsp:txBody>
      <dsp:txXfrm>
        <a:off x="19904" y="2183521"/>
        <a:ext cx="5141792" cy="367937"/>
      </dsp:txXfrm>
    </dsp:sp>
    <dsp:sp modelId="{091FFBCA-C584-4EA3-8AE9-4FE73C898ED6}">
      <dsp:nvSpPr>
        <dsp:cNvPr id="0" name=""/>
        <dsp:cNvSpPr/>
      </dsp:nvSpPr>
      <dsp:spPr>
        <a:xfrm>
          <a:off x="0" y="2571362"/>
          <a:ext cx="5181600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TCP, UDP</a:t>
          </a:r>
        </a:p>
      </dsp:txBody>
      <dsp:txXfrm>
        <a:off x="0" y="2571362"/>
        <a:ext cx="5181600" cy="281520"/>
      </dsp:txXfrm>
    </dsp:sp>
    <dsp:sp modelId="{C58C9E18-87F5-4EE2-8825-36A31046C5B4}">
      <dsp:nvSpPr>
        <dsp:cNvPr id="0" name=""/>
        <dsp:cNvSpPr/>
      </dsp:nvSpPr>
      <dsp:spPr>
        <a:xfrm>
          <a:off x="0" y="2852882"/>
          <a:ext cx="5181600" cy="40774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Network Layer</a:t>
          </a:r>
        </a:p>
      </dsp:txBody>
      <dsp:txXfrm>
        <a:off x="19904" y="2872786"/>
        <a:ext cx="5141792" cy="367937"/>
      </dsp:txXfrm>
    </dsp:sp>
    <dsp:sp modelId="{5DC56E60-E890-4FC5-B4BF-EC23663D1A3B}">
      <dsp:nvSpPr>
        <dsp:cNvPr id="0" name=""/>
        <dsp:cNvSpPr/>
      </dsp:nvSpPr>
      <dsp:spPr>
        <a:xfrm>
          <a:off x="0" y="3260627"/>
          <a:ext cx="5181600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IP</a:t>
          </a:r>
        </a:p>
      </dsp:txBody>
      <dsp:txXfrm>
        <a:off x="0" y="3260627"/>
        <a:ext cx="5181600" cy="281520"/>
      </dsp:txXfrm>
    </dsp:sp>
    <dsp:sp modelId="{6C317F6B-6B58-4126-84A1-80DF6AF0BCE0}">
      <dsp:nvSpPr>
        <dsp:cNvPr id="0" name=""/>
        <dsp:cNvSpPr/>
      </dsp:nvSpPr>
      <dsp:spPr>
        <a:xfrm>
          <a:off x="0" y="3542147"/>
          <a:ext cx="5181600" cy="40774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Link Layer</a:t>
          </a:r>
        </a:p>
      </dsp:txBody>
      <dsp:txXfrm>
        <a:off x="19904" y="3562051"/>
        <a:ext cx="5141792" cy="367937"/>
      </dsp:txXfrm>
    </dsp:sp>
    <dsp:sp modelId="{D5FB4095-D3EA-4196-8915-C1DF26BC8478}">
      <dsp:nvSpPr>
        <dsp:cNvPr id="0" name=""/>
        <dsp:cNvSpPr/>
      </dsp:nvSpPr>
      <dsp:spPr>
        <a:xfrm>
          <a:off x="0" y="3949892"/>
          <a:ext cx="5181600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Ethernet driver</a:t>
          </a:r>
        </a:p>
      </dsp:txBody>
      <dsp:txXfrm>
        <a:off x="0" y="3949892"/>
        <a:ext cx="5181600" cy="281520"/>
      </dsp:txXfrm>
    </dsp:sp>
    <dsp:sp modelId="{26349DF3-AF0F-4757-BC6A-B76AF790110B}">
      <dsp:nvSpPr>
        <dsp:cNvPr id="0" name=""/>
        <dsp:cNvSpPr/>
      </dsp:nvSpPr>
      <dsp:spPr>
        <a:xfrm>
          <a:off x="0" y="4231412"/>
          <a:ext cx="5181600" cy="407745"/>
        </a:xfrm>
        <a:prstGeom prst="round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Hardware Layer</a:t>
          </a:r>
        </a:p>
      </dsp:txBody>
      <dsp:txXfrm>
        <a:off x="19904" y="4251316"/>
        <a:ext cx="5141792" cy="367937"/>
      </dsp:txXfrm>
    </dsp:sp>
    <dsp:sp modelId="{1BB48030-B796-4C95-B0A2-437D8E6F38AA}">
      <dsp:nvSpPr>
        <dsp:cNvPr id="0" name=""/>
        <dsp:cNvSpPr/>
      </dsp:nvSpPr>
      <dsp:spPr>
        <a:xfrm>
          <a:off x="0" y="4639157"/>
          <a:ext cx="5181600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516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 dirty="0"/>
            <a:t>Ethernet</a:t>
          </a:r>
        </a:p>
      </dsp:txBody>
      <dsp:txXfrm>
        <a:off x="0" y="4639157"/>
        <a:ext cx="5181600" cy="2815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8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2012B-E532-9740-BD90-40D8DB4A9FA2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230C5-9868-3543-B36B-B5197F1DF78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9309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HTTP_status_codes#cite_note-RFC7230-10-24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List_of_HTTP_status_codes#cite_note-rfc7238-32" TargetMode="External"/><Relationship Id="rId4" Type="http://schemas.openxmlformats.org/officeDocument/2006/relationships/hyperlink" Target="https://en.wikipedia.org/wiki/List_of_HTTP_status_codes#cite_note-ruby-on-rails-ActionController-Redirecting-redirect_to-25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4991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popular browsers implemented 302 with the functionality of a 303 See Other. Therefore, HTTP/1.1 added status codes 303 and 307 to distinguish between the two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behaviours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[23]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However, some Web applications and frameworks use the 302 status code as if it were the 303.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[24]</a:t>
            </a:r>
            <a:endParaRPr lang="en-US" sz="1200" b="0" i="0" u="none" strike="noStrike" kern="1200" baseline="300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baseline="300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baseline="300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307 and 308 parallel the behaviors of 302 and 301, but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not allow the HTTP method to change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So, for example, submitting a form to a permanently redirected resource may continue smoothly.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[31]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30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36787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31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72340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32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891427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36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33035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A230C5-9868-3543-B36B-B5197F1DF78E}" type="slidenum">
              <a:rPr lang="da-DK" smtClean="0"/>
              <a:t>48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7445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m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0" y="1849749"/>
            <a:ext cx="12192000" cy="5123226"/>
          </a:xfrm>
          <a:solidFill>
            <a:schemeClr val="bg1"/>
          </a:solidFill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40159" y="333375"/>
            <a:ext cx="9288092" cy="574675"/>
          </a:xfrm>
        </p:spPr>
        <p:txBody>
          <a:bodyPr anchor="t" anchorCtr="0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840159" y="1125538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8" name="Picture 4" descr="http://www.pvhc.net/img18/qcsvimgmbwecmnxhuifo.png">
            <a:extLst>
              <a:ext uri="{FF2B5EF4-FFF2-40B4-BE49-F238E27FC236}">
                <a16:creationId xmlns:a16="http://schemas.microsoft.com/office/drawing/2014/main" id="{5D906A1B-BAFB-43D2-BB2B-065E23A6966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1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-10284"/>
            <a:ext cx="12192000" cy="6858000"/>
          </a:xfrm>
          <a:solidFill>
            <a:srgbClr val="04BFBF"/>
          </a:solidFill>
        </p:spPr>
        <p:txBody>
          <a:bodyPr wrap="square" lIns="864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9" name="Picture 4" descr="http://www.pvhc.net/img18/qcsvimgmbwecmnxhuifo.png">
            <a:extLst>
              <a:ext uri="{FF2B5EF4-FFF2-40B4-BE49-F238E27FC236}">
                <a16:creationId xmlns:a16="http://schemas.microsoft.com/office/drawing/2014/main" id="{57F59D6F-E110-4A0B-B863-1EE8EDEA45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50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orma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2050" name="Picture 2" descr="https://teasolutions.dk/media/6951/umbraco-icon.png">
            <a:extLst>
              <a:ext uri="{FF2B5EF4-FFF2-40B4-BE49-F238E27FC236}">
                <a16:creationId xmlns:a16="http://schemas.microsoft.com/office/drawing/2014/main" id="{1478935F-73C3-4AAB-9E92-C85319F4A1F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2775" y="333375"/>
            <a:ext cx="581025" cy="58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109056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7696E7C6-23F1-4EC0-B185-46DBB5A203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71822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1C5A659E-B216-4411-9478-ECE5511F85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38132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73914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FC2E9D66-3A06-4344-A1D6-3C8ED7A665F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8297750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51816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E0BA08BA-0392-4A69-87E7-2E73586B1A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664317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FB54870E-1EA0-4A2E-9B8C-495BE360679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859694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dholdsobjekter forskudt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655320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08168" y="1160464"/>
            <a:ext cx="3744045" cy="5005386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81B0D8E2-6645-47BA-87CB-68E07F432A4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5678315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dholdsobjekter forskudt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4799013" y="1160463"/>
            <a:ext cx="6553200" cy="50053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57403" y="1160463"/>
            <a:ext cx="3744045" cy="500538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A3B119A3-AEF8-49E8-B10D-E4DA341757B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5469896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655320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137" y="1160464"/>
            <a:ext cx="2405663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9117918" y="1812604"/>
            <a:ext cx="2043525" cy="362807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BB01B5A7-2FC5-4B44-A460-AB69BE7F2B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037632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u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839788" y="4337918"/>
            <a:ext cx="10512426" cy="1107306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11" name="Undertitel 2"/>
          <p:cNvSpPr>
            <a:spLocks noGrp="1"/>
          </p:cNvSpPr>
          <p:nvPr>
            <p:ph type="subTitle" idx="1"/>
          </p:nvPr>
        </p:nvSpPr>
        <p:spPr>
          <a:xfrm>
            <a:off x="839787" y="5445224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8" name="Picture 4" descr="http://www.pvhc.net/img18/qcsvimgmbwecmnxhuifo.png">
            <a:extLst>
              <a:ext uri="{FF2B5EF4-FFF2-40B4-BE49-F238E27FC236}">
                <a16:creationId xmlns:a16="http://schemas.microsoft.com/office/drawing/2014/main" id="{E71F9D47-FCC9-4EFA-BBB6-E838C101099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59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  <p15:guide id="5" orient="horz" pos="216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nhed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435" y="1160463"/>
            <a:ext cx="2417323" cy="5040814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5040034" y="1830763"/>
            <a:ext cx="2053429" cy="364565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E9D3D1E7-1EC5-4B6E-9631-EF18396FC7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071482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5745480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117935" y="1495175"/>
            <a:ext cx="2096822" cy="4372477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07899" y="2786628"/>
            <a:ext cx="3155497" cy="1779814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36DB3488-C57B-4777-942A-F57D92FA3E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2393241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mobilenhed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68729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6395"/>
          <a:stretch/>
        </p:blipFill>
        <p:spPr>
          <a:xfrm>
            <a:off x="6871481" y="1160463"/>
            <a:ext cx="4487894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209276" y="2427006"/>
            <a:ext cx="3812304" cy="374995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13BE2C04-CB83-44DF-8D08-7F5710DF28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7685646"/>
      </p:ext>
    </p:extLst>
  </p:cSld>
  <p:clrMapOvr>
    <a:masterClrMapping/>
  </p:clrMapOvr>
  <p:transition spd="slow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mobilenhed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6395"/>
          <a:stretch/>
        </p:blipFill>
        <p:spPr>
          <a:xfrm>
            <a:off x="3852053" y="1173163"/>
            <a:ext cx="4487894" cy="5016500"/>
          </a:xfrm>
          <a:prstGeom prst="rect">
            <a:avLst/>
          </a:prstGeom>
        </p:spPr>
      </p:pic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4189848" y="2439706"/>
            <a:ext cx="3812304" cy="3749957"/>
          </a:xfrm>
          <a:ln>
            <a:noFill/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0968CD0D-DC8C-479F-8BBD-399C6A65CEB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469989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mobilenhe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200" y="1160463"/>
            <a:ext cx="5257800" cy="50356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0" name="Billed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137" y="1160464"/>
            <a:ext cx="2405663" cy="5016500"/>
          </a:xfrm>
          <a:prstGeom prst="rect">
            <a:avLst/>
          </a:prstGeom>
        </p:spPr>
      </p:pic>
      <p:sp>
        <p:nvSpPr>
          <p:cNvPr id="11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9126908" y="1837346"/>
            <a:ext cx="2033899" cy="361487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771" y="1179662"/>
            <a:ext cx="2405663" cy="5016500"/>
          </a:xfrm>
          <a:prstGeom prst="rect">
            <a:avLst/>
          </a:prstGeom>
        </p:spPr>
      </p:pic>
      <p:sp>
        <p:nvSpPr>
          <p:cNvPr id="14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453542" y="1856544"/>
            <a:ext cx="2033899" cy="361487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12" name="Picture 2" descr="https://teasolutions.dk/media/6951/umbraco-icon.png">
            <a:extLst>
              <a:ext uri="{FF2B5EF4-FFF2-40B4-BE49-F238E27FC236}">
                <a16:creationId xmlns:a16="http://schemas.microsoft.com/office/drawing/2014/main" id="{F3B1409D-70D1-4D04-AC26-4A7FBDAF4D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022768"/>
      </p:ext>
    </p:extLst>
  </p:cSld>
  <p:clrMapOvr>
    <a:masterClrMapping/>
  </p:clrMapOvr>
  <p:transition spd="slow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337" y="1168949"/>
            <a:ext cx="3433256" cy="504287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4887171" y="1681558"/>
            <a:ext cx="2881114" cy="39997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F237ED41-ABCA-456B-8E91-6D592DE165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8106222"/>
      </p:ext>
    </p:extLst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landscape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01947" y="-8826"/>
            <a:ext cx="4988105" cy="7326683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3204701" y="1581399"/>
            <a:ext cx="5781171" cy="4165844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5C6CA425-5DD0-4BBB-9F06-793FC25F50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8205656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226217" y="1226652"/>
            <a:ext cx="3342469" cy="490952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6956084" y="2272535"/>
            <a:ext cx="3882734" cy="281775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DBA5BDD2-7658-40F9-AED0-021613CBAC3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140409"/>
      </p:ext>
    </p:extLst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007" y="1170806"/>
            <a:ext cx="3400693" cy="4995043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635897" y="1700034"/>
            <a:ext cx="2850972" cy="396275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7BDDF215-513A-49B7-83BE-BAEB0722B2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763186"/>
      </p:ext>
    </p:extLst>
  </p:cSld>
  <p:clrMapOvr>
    <a:masterClrMapping/>
  </p:clrMapOvr>
  <p:transition spd="slow"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centreret ud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Billed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540" y="1156768"/>
            <a:ext cx="9050920" cy="5009082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2817635" y="1667036"/>
            <a:ext cx="6525759" cy="3811590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7" name="Picture 2" descr="https://teasolutions.dk/media/6951/umbraco-icon.png">
            <a:extLst>
              <a:ext uri="{FF2B5EF4-FFF2-40B4-BE49-F238E27FC236}">
                <a16:creationId xmlns:a16="http://schemas.microsoft.com/office/drawing/2014/main" id="{59848614-BEFB-4316-B4AD-8724288B55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860181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1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1"/>
            <a:ext cx="12192000" cy="6857999"/>
          </a:xfrm>
          <a:solidFill>
            <a:schemeClr val="tx2"/>
          </a:solidFill>
        </p:spPr>
        <p:txBody>
          <a:bodyPr anchor="b" anchorCtr="0"/>
          <a:lstStyle>
            <a:lvl1pPr>
              <a:defRPr/>
            </a:lvl1pPr>
          </a:lstStyle>
          <a:p>
            <a:r>
              <a:rPr lang="da-DK" dirty="0"/>
              <a:t>Klik på ikonet for at tilføje et billede 	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432000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3E4734D6-9210-4EAC-A9D9-CC0B8AD743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540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6" name="Billed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84" y="2651162"/>
            <a:ext cx="6355940" cy="3517590"/>
          </a:xfrm>
          <a:prstGeom prst="rect">
            <a:avLst/>
          </a:prstGeom>
        </p:spPr>
      </p:pic>
      <p:sp>
        <p:nvSpPr>
          <p:cNvPr id="17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067952" y="3022470"/>
            <a:ext cx="4582667" cy="267666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Billed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404" y="2648260"/>
            <a:ext cx="6355940" cy="3517590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461772" y="3019568"/>
            <a:ext cx="4582667" cy="2676661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31C24C36-8E28-4318-AE1F-2D7A2C05F77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452887"/>
      </p:ext>
    </p:extLst>
  </p:cSld>
  <p:clrMapOvr>
    <a:masterClrMapping/>
  </p:clrMapOvr>
  <p:transition spd="slow"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52578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7" name="Billed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353" y="2026847"/>
            <a:ext cx="5979277" cy="3309132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6842350" y="2375818"/>
            <a:ext cx="4304805" cy="251756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A2168D2B-E695-4058-91C8-2D0DB44006A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9188589"/>
      </p:ext>
    </p:extLst>
  </p:cSld>
  <p:clrMapOvr>
    <a:masterClrMapping/>
  </p:clrMapOvr>
  <p:transition spd="slow"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ugerdefinere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290051" cy="542925"/>
          </a:xfrm>
        </p:spPr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14" name="Pladsholder til indhold 2"/>
          <p:cNvSpPr>
            <a:spLocks noGrp="1"/>
          </p:cNvSpPr>
          <p:nvPr>
            <p:ph idx="1"/>
          </p:nvPr>
        </p:nvSpPr>
        <p:spPr>
          <a:xfrm>
            <a:off x="838199" y="1160463"/>
            <a:ext cx="3962401" cy="50165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16" name="Billed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807" y="2066786"/>
            <a:ext cx="5979277" cy="3309132"/>
          </a:xfrm>
          <a:prstGeom prst="rect">
            <a:avLst/>
          </a:prstGeom>
        </p:spPr>
      </p:pic>
      <p:sp>
        <p:nvSpPr>
          <p:cNvPr id="17" name="Pladsholder til billede 4"/>
          <p:cNvSpPr>
            <a:spLocks noGrp="1"/>
          </p:cNvSpPr>
          <p:nvPr>
            <p:ph type="pic" sz="quarter" idx="13"/>
          </p:nvPr>
        </p:nvSpPr>
        <p:spPr>
          <a:xfrm>
            <a:off x="6833804" y="2415757"/>
            <a:ext cx="4304805" cy="251756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18" name="Billed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018" y="2269345"/>
            <a:ext cx="1490443" cy="3108003"/>
          </a:xfrm>
          <a:prstGeom prst="rect">
            <a:avLst/>
          </a:prstGeom>
        </p:spPr>
      </p:pic>
      <p:sp>
        <p:nvSpPr>
          <p:cNvPr id="19" name="Pladsholder til billede 4"/>
          <p:cNvSpPr>
            <a:spLocks noGrp="1"/>
          </p:cNvSpPr>
          <p:nvPr>
            <p:ph type="pic" sz="quarter" idx="14"/>
          </p:nvPr>
        </p:nvSpPr>
        <p:spPr>
          <a:xfrm>
            <a:off x="5190339" y="2681572"/>
            <a:ext cx="1266078" cy="2247796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AB6F38B3-EFB0-4161-97F0-5184383C50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0386881"/>
      </p:ext>
    </p:extLst>
  </p:cSld>
  <p:clrMapOvr>
    <a:masterClrMapping/>
  </p:clrMapOvr>
  <p:transition spd="slow">
    <p:push dir="u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988" y="1832234"/>
            <a:ext cx="2962450" cy="4351338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2727639" y="2279909"/>
            <a:ext cx="2486024" cy="3451225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Billed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094" y="1844824"/>
            <a:ext cx="7792912" cy="4312859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6174272" y="2299991"/>
            <a:ext cx="5618731" cy="32818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00" y="2494055"/>
            <a:ext cx="1769308" cy="3689517"/>
          </a:xfrm>
          <a:prstGeom prst="rect">
            <a:avLst/>
          </a:prstGeom>
        </p:spPr>
      </p:pic>
      <p:sp>
        <p:nvSpPr>
          <p:cNvPr id="10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002672" y="2984770"/>
            <a:ext cx="1493192" cy="267448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24852F8D-AF50-46C8-A2CE-7ABF20046FB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7193943"/>
      </p:ext>
    </p:extLst>
  </p:cSld>
  <p:clrMapOvr>
    <a:masterClrMapping/>
  </p:clrMapOvr>
  <p:transition spd="slow">
    <p:push dir="u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l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led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87" y="1839282"/>
            <a:ext cx="7792912" cy="4312859"/>
          </a:xfrm>
          <a:prstGeom prst="rect">
            <a:avLst/>
          </a:prstGeom>
        </p:spPr>
      </p:pic>
      <p:sp>
        <p:nvSpPr>
          <p:cNvPr id="8" name="Pladsholder til billede 4"/>
          <p:cNvSpPr>
            <a:spLocks noGrp="1"/>
          </p:cNvSpPr>
          <p:nvPr>
            <p:ph type="pic" sz="quarter" idx="11"/>
          </p:nvPr>
        </p:nvSpPr>
        <p:spPr>
          <a:xfrm>
            <a:off x="4092565" y="2294449"/>
            <a:ext cx="5618731" cy="3281809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614" y="2476333"/>
            <a:ext cx="1769308" cy="3689517"/>
          </a:xfrm>
          <a:prstGeom prst="rect">
            <a:avLst/>
          </a:prstGeom>
        </p:spPr>
      </p:pic>
      <p:sp>
        <p:nvSpPr>
          <p:cNvPr id="10" name="Pladsholder til billede 4"/>
          <p:cNvSpPr>
            <a:spLocks noGrp="1"/>
          </p:cNvSpPr>
          <p:nvPr>
            <p:ph type="pic" sz="quarter" idx="12"/>
          </p:nvPr>
        </p:nvSpPr>
        <p:spPr>
          <a:xfrm>
            <a:off x="1753786" y="2967048"/>
            <a:ext cx="1493192" cy="2674488"/>
          </a:xfr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A13B880E-EEF8-4FC8-93BC-617865F78A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651357"/>
      </p:ext>
    </p:extLst>
  </p:cSld>
  <p:clrMapOvr>
    <a:masterClrMapping/>
  </p:clrMapOvr>
  <p:transition spd="slow">
    <p:push dir="u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35A0E6F9-3A97-46BC-B469-E41A35E8B5E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541329"/>
      </p:ext>
    </p:extLst>
  </p:cSld>
  <p:clrMapOvr>
    <a:masterClrMapping/>
  </p:clrMapOvr>
  <p:transition spd="slow">
    <p:push dir="u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6C5B6E6-2002-49EA-B9D3-2DF21A3B68A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8792775"/>
      </p:ext>
    </p:extLst>
  </p:cSld>
  <p:clrMapOvr>
    <a:masterClrMapping/>
  </p:clrMapOvr>
  <p:transition spd="slow">
    <p:push dir="u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 med top og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453336"/>
          </a:xfrm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8A51A6F1-1437-4C8E-9EE0-9DA862CC31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12679"/>
      </p:ext>
    </p:extLst>
  </p:cSld>
  <p:clrMapOvr>
    <a:masterClrMapping/>
  </p:clrMapOvr>
  <p:transition spd="slow">
    <p:push dir="u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k for i da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1999" cy="6858000"/>
          </a:xfrm>
          <a:solidFill>
            <a:srgbClr val="04BFBF"/>
          </a:solidFill>
        </p:spPr>
        <p:txBody>
          <a:bodyPr lIns="864000" rIns="5868000" anchor="ctr" anchorCtr="0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Afsluttende tekst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noFill/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1FEA7CB0-4117-4AF0-BEA5-7122928EBE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514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54441-A737-477D-A1CE-7EB858369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7D4E79-8852-4A24-8A25-7172F6AFC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4C42B-B85E-4A0F-B9F1-5363F1627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E62C0FD-2695-407B-ADBE-3788FC7471C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679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2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391400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827999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6F11EFE4-4DBC-42CB-B177-36E8C38BF4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42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side 1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" y="0"/>
            <a:ext cx="4800600" cy="3681413"/>
          </a:xfrm>
          <a:solidFill>
            <a:srgbClr val="04BFBF">
              <a:alpha val="90000"/>
            </a:srgbClr>
          </a:solidFill>
        </p:spPr>
        <p:txBody>
          <a:bodyPr wrap="square" lIns="827999" tIns="1188000" rIns="432000" bIns="251999" anchor="t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774BF16B-C1DC-42FD-94C9-C7D41F75D68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981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-10284"/>
            <a:ext cx="12192000" cy="6858000"/>
          </a:xfrm>
          <a:solidFill>
            <a:srgbClr val="04BFBF"/>
          </a:solidFill>
        </p:spPr>
        <p:txBody>
          <a:bodyPr wrap="square" lIns="864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9" name="Picture 4" descr="http://www.pvhc.net/img18/qcsvimgmbwecmnxhuifo.png">
            <a:extLst>
              <a:ext uri="{FF2B5EF4-FFF2-40B4-BE49-F238E27FC236}">
                <a16:creationId xmlns:a16="http://schemas.microsoft.com/office/drawing/2014/main" id="{A68DF44F-8C51-4DE8-B41E-2B42C2D99A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35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side 6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EB8D8548-8707-48C5-A8FA-B197962B94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2105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82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4D2AABC9-F290-4B34-B1F7-C280BF87F4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1549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82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prstGeom prst="rect">
            <a:avLst/>
          </a:prstGeom>
          <a:solidFill>
            <a:schemeClr val="tx2"/>
          </a:solidFill>
        </p:spPr>
        <p:txBody>
          <a:bodyPr anchor="b" anchorCtr="0"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13" name="Picture 2" descr="https://teasolutions.dk/media/6951/umbraco-icon.png">
            <a:extLst>
              <a:ext uri="{FF2B5EF4-FFF2-40B4-BE49-F238E27FC236}">
                <a16:creationId xmlns:a16="http://schemas.microsoft.com/office/drawing/2014/main" id="{E591B39F-1A0C-41BC-8D33-C54DF137E0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27977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60960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0" y="333375"/>
            <a:ext cx="4032251" cy="58102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89D91513-C689-4DC6-B2C7-8D0FDF4FAB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6359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839788" y="1160463"/>
            <a:ext cx="10514012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masteren</a:t>
            </a:r>
          </a:p>
        </p:txBody>
      </p:sp>
      <p:pic>
        <p:nvPicPr>
          <p:cNvPr id="12" name="Picture 4" descr="http://www.pvhc.net/img18/qcsvimgmbwecmnxhuifo.png">
            <a:extLst>
              <a:ext uri="{FF2B5EF4-FFF2-40B4-BE49-F238E27FC236}">
                <a16:creationId xmlns:a16="http://schemas.microsoft.com/office/drawing/2014/main" id="{9354AFFE-909C-428F-B31C-6FD15DACD8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943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3" name="Rektangel 2"/>
          <p:cNvSpPr/>
          <p:nvPr userDrawn="1"/>
        </p:nvSpPr>
        <p:spPr>
          <a:xfrm>
            <a:off x="4800600" y="0"/>
            <a:ext cx="7391400" cy="6858000"/>
          </a:xfrm>
          <a:prstGeom prst="rect">
            <a:avLst/>
          </a:prstGeom>
          <a:solidFill>
            <a:srgbClr val="04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7"/>
          </p:nvPr>
        </p:nvSpPr>
        <p:spPr>
          <a:xfrm>
            <a:off x="6096000" y="1160463"/>
            <a:ext cx="5257800" cy="50053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redigere teksttypografierne i masteren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2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00600" cy="6858000"/>
          </a:xfrm>
          <a:prstGeom prst="rect">
            <a:avLst/>
          </a:prstGeom>
          <a:solidFill>
            <a:schemeClr val="tx2"/>
          </a:solidFill>
        </p:spPr>
        <p:txBody>
          <a:bodyPr anchor="b" anchorCtr="0"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0" y="333375"/>
            <a:ext cx="4032251" cy="581025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13" name="Picture 4" descr="http://www.pvhc.net/img18/qcsvimgmbwecmnxhuifo.png">
            <a:extLst>
              <a:ext uri="{FF2B5EF4-FFF2-40B4-BE49-F238E27FC236}">
                <a16:creationId xmlns:a16="http://schemas.microsoft.com/office/drawing/2014/main" id="{5A35F3DA-AA83-402C-9CCC-FD0ABADE5A2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59857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4186" y="1196752"/>
            <a:ext cx="2382932" cy="4969098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651690" y="1858879"/>
            <a:ext cx="2024215" cy="3593792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22322509-C8CE-464F-8EF5-91F92BBB523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621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624" y="1197860"/>
            <a:ext cx="2381976" cy="4967105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1444242" y="1860707"/>
            <a:ext cx="2023403" cy="3592351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12A3F6B3-64B3-4FA4-9CA3-FE7EE16D31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980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3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3681413"/>
            <a:ext cx="4800600" cy="3176586"/>
          </a:xfrm>
          <a:solidFill>
            <a:srgbClr val="04BFBF">
              <a:alpha val="90000"/>
            </a:srgbClr>
          </a:solidFill>
        </p:spPr>
        <p:txBody>
          <a:bodyPr wrap="square" lIns="827999" tIns="432000" rIns="827999" bIns="576000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9EC7F5E-20E1-4425-85F4-B7D1974DEB6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810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065" y="1161182"/>
            <a:ext cx="3407735" cy="5005387"/>
          </a:xfrm>
          <a:prstGeom prst="rect">
            <a:avLst/>
          </a:prstGeom>
        </p:spPr>
      </p:pic>
      <p:sp>
        <p:nvSpPr>
          <p:cNvPr id="13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8216355" y="1684332"/>
            <a:ext cx="2859698" cy="396997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0408CB5B-5791-431D-934A-8DDF56E6BD2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96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9" name="Billed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96752"/>
            <a:ext cx="3383029" cy="4969098"/>
          </a:xfrm>
          <a:prstGeom prst="rect">
            <a:avLst/>
          </a:prstGeom>
        </p:spPr>
      </p:pic>
      <p:sp>
        <p:nvSpPr>
          <p:cNvPr id="13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1082850" y="1644427"/>
            <a:ext cx="2838965" cy="3941196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 dirty="0"/>
              <a:t>Træk billede til pladsholder, eller klik på symbol for at tilføje</a:t>
            </a:r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7E5F7164-39A5-48CD-A5D7-CA777B08B8C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6916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8" name="Bille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849" y="1684594"/>
            <a:ext cx="7348460" cy="4066884"/>
          </a:xfrm>
          <a:prstGeom prst="rect">
            <a:avLst/>
          </a:prstGeom>
        </p:spPr>
      </p:pic>
      <p:sp>
        <p:nvSpPr>
          <p:cNvPr id="12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7968208" y="2114896"/>
            <a:ext cx="4223792" cy="309463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  <a:endParaRPr lang="da-DK" dirty="0"/>
          </a:p>
        </p:txBody>
      </p:sp>
      <p:pic>
        <p:nvPicPr>
          <p:cNvPr id="6" name="Picture 2" descr="https://teasolutions.dk/media/6951/umbraco-icon.png">
            <a:extLst>
              <a:ext uri="{FF2B5EF4-FFF2-40B4-BE49-F238E27FC236}">
                <a16:creationId xmlns:a16="http://schemas.microsoft.com/office/drawing/2014/main" id="{5EC7BBFE-3941-44A6-B7D9-E2720E4DAF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0034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el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599" y="0"/>
            <a:ext cx="7381461" cy="6858000"/>
          </a:xfrm>
          <a:prstGeom prst="rect">
            <a:avLst/>
          </a:prstGeo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redigere i masteren</a:t>
            </a:r>
          </a:p>
        </p:txBody>
      </p:sp>
      <p:pic>
        <p:nvPicPr>
          <p:cNvPr id="12" name="Billed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8896" y="1700213"/>
            <a:ext cx="7348460" cy="4066884"/>
          </a:xfrm>
          <a:prstGeom prst="rect">
            <a:avLst/>
          </a:prstGeom>
        </p:spPr>
      </p:pic>
      <p:sp>
        <p:nvSpPr>
          <p:cNvPr id="1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-1" y="2130515"/>
            <a:ext cx="4345741" cy="3094638"/>
          </a:xfrm>
          <a:prstGeom prst="rect">
            <a:avLst/>
          </a:prstGeom>
          <a:ln>
            <a:solidFill>
              <a:srgbClr val="7F89A3"/>
            </a:solidFill>
          </a:ln>
        </p:spPr>
        <p:txBody>
          <a:bodyPr/>
          <a:lstStyle/>
          <a:p>
            <a:r>
              <a:rPr lang="da-DK"/>
              <a:t>Træk billede til pladsholder, eller klik på symbol for at tilføje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0162E172-999E-4F2A-91DE-7E5844B738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6929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teasolutions.dk/media/6951/umbraco-icon.png">
            <a:extLst>
              <a:ext uri="{FF2B5EF4-FFF2-40B4-BE49-F238E27FC236}">
                <a16:creationId xmlns:a16="http://schemas.microsoft.com/office/drawing/2014/main" id="{C8BA3D22-098A-486E-B5C3-0DC61307248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217250"/>
      </p:ext>
    </p:extLst>
  </p:cSld>
  <p:clrMapOvr>
    <a:masterClrMapping/>
  </p:clrMapOvr>
  <p:transition spd="slow">
    <p:push dir="u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de farvet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E520ACBE-5257-457C-A6A4-37701490FF1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3200101"/>
      </p:ext>
    </p:extLst>
  </p:cSld>
  <p:clrMapOvr>
    <a:masterClrMapping/>
  </p:clrMapOvr>
  <p:transition spd="slow">
    <p:push dir="u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fu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da-DK"/>
              <a:t>Træk billede til pladsholder, eller klik på symbol for at tilføje</a:t>
            </a:r>
          </a:p>
        </p:txBody>
      </p:sp>
      <p:pic>
        <p:nvPicPr>
          <p:cNvPr id="4" name="Picture 2" descr="https://teasolutions.dk/media/6951/umbraco-icon.png">
            <a:extLst>
              <a:ext uri="{FF2B5EF4-FFF2-40B4-BE49-F238E27FC236}">
                <a16:creationId xmlns:a16="http://schemas.microsoft.com/office/drawing/2014/main" id="{8E4AC77F-4B3E-4CD7-AE40-99C8B9FC0E6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1286306"/>
      </p:ext>
    </p:extLst>
  </p:cSld>
  <p:clrMapOvr>
    <a:masterClrMapping/>
  </p:clrMapOvr>
  <p:transition spd="slow">
    <p:push dir="u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orside m. billede">
    <p:bg>
      <p:bgPr>
        <a:solidFill>
          <a:srgbClr val="04BFB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billede 4"/>
          <p:cNvSpPr>
            <a:spLocks noGrp="1"/>
          </p:cNvSpPr>
          <p:nvPr>
            <p:ph type="pic" sz="quarter" idx="10"/>
          </p:nvPr>
        </p:nvSpPr>
        <p:spPr>
          <a:xfrm>
            <a:off x="0" y="1849749"/>
            <a:ext cx="12192000" cy="5123226"/>
          </a:xfrm>
          <a:solidFill>
            <a:schemeClr val="bg1"/>
          </a:solidFill>
        </p:spPr>
        <p:txBody>
          <a:bodyPr/>
          <a:lstStyle/>
          <a:p>
            <a:r>
              <a:rPr lang="da-DK"/>
              <a:t>Klik på ikonet for at tilføje et billede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40159" y="333375"/>
            <a:ext cx="9288092" cy="574675"/>
          </a:xfrm>
        </p:spPr>
        <p:txBody>
          <a:bodyPr anchor="t" anchorCtr="0"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840159" y="1125538"/>
            <a:ext cx="10512426" cy="72421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  <a:latin typeface="HelveticaNeue Condensed" panose="020B0506000000000000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CC46E790-C550-4865-BD02-3A0237B1F0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53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937">
          <p15:clr>
            <a:srgbClr val="FBAE40"/>
          </p15:clr>
        </p15:guide>
        <p15:guide id="4" pos="6743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orma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DBD6882-D08A-4258-BFE0-65DF519171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105536"/>
      </p:ext>
    </p:extLst>
  </p:cSld>
  <p:clrMapOvr>
    <a:masterClrMapping/>
  </p:clrMapOvr>
  <p:transition spd="slow">
    <p:push dir="u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k for i da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1999" cy="6858000"/>
          </a:xfrm>
          <a:solidFill>
            <a:srgbClr val="04BFBF"/>
          </a:solidFill>
        </p:spPr>
        <p:txBody>
          <a:bodyPr lIns="864000" rIns="5868000" anchor="ctr" anchorCtr="0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Afsluttende tekst</a:t>
            </a:r>
          </a:p>
        </p:txBody>
      </p:sp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noFill/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pic>
        <p:nvPicPr>
          <p:cNvPr id="6" name="Picture 4" descr="http://www.pvhc.net/img18/qcsvimgmbwecmnxhuifo.png">
            <a:extLst>
              <a:ext uri="{FF2B5EF4-FFF2-40B4-BE49-F238E27FC236}">
                <a16:creationId xmlns:a16="http://schemas.microsoft.com/office/drawing/2014/main" id="{730E1104-F48C-4B37-BDF7-25D92FECD21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548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4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7999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391400" y="3708707"/>
            <a:ext cx="4800600" cy="3149163"/>
          </a:xfrm>
          <a:solidFill>
            <a:srgbClr val="04BFBF">
              <a:alpha val="90000"/>
            </a:srgbClr>
          </a:solidFill>
        </p:spPr>
        <p:txBody>
          <a:bodyPr wrap="square" lIns="827999" tIns="432000" rIns="827999" bIns="503998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200C4EFF-68C7-47CB-B325-24E0180E5A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06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160463"/>
            <a:ext cx="3962400" cy="50165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737A8-9FBB-8742-93D7-BBD8FA26805E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8FA23-D2BA-6642-9721-4FF741327BF5}" type="slidenum">
              <a:rPr lang="da-DK" smtClean="0"/>
              <a:t>‹#›</a:t>
            </a:fld>
            <a:endParaRPr lang="da-DK"/>
          </a:p>
        </p:txBody>
      </p:sp>
      <p:pic>
        <p:nvPicPr>
          <p:cNvPr id="9" name="Picture 2" descr="https://teasolutions.dk/media/6951/umbraco-icon.png">
            <a:extLst>
              <a:ext uri="{FF2B5EF4-FFF2-40B4-BE49-F238E27FC236}">
                <a16:creationId xmlns:a16="http://schemas.microsoft.com/office/drawing/2014/main" id="{968151A0-0477-436A-848A-829036EDE5A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0222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5  (landscape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005263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E63190F-C189-482B-835D-72032A025E81}" type="datetimeFigureOut">
              <a:rPr lang="da-DK" smtClean="0"/>
              <a:t>01-04-2018</a:t>
            </a:fld>
            <a:endParaRPr lang="da-DK"/>
          </a:p>
        </p:txBody>
      </p:sp>
      <p:sp>
        <p:nvSpPr>
          <p:cNvPr id="10" name="Pladsholder til sidefod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11" name="Pladsholder til slidenumm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2B3BD84-6436-42E8-8A0C-78F751880D0C}" type="slidenum">
              <a:rPr lang="da-DK" smtClean="0"/>
              <a:t>‹#›</a:t>
            </a:fld>
            <a:endParaRPr lang="da-DK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3697742"/>
            <a:ext cx="12192000" cy="3176587"/>
          </a:xfrm>
          <a:solidFill>
            <a:srgbClr val="04BFBF"/>
          </a:solidFill>
        </p:spPr>
        <p:txBody>
          <a:bodyPr wrap="square" lIns="827999" tIns="432000" rIns="827999" bIns="576000" anchor="b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12" name="Picture 2" descr="https://teasolutions.dk/media/6951/umbraco-icon.png">
            <a:extLst>
              <a:ext uri="{FF2B5EF4-FFF2-40B4-BE49-F238E27FC236}">
                <a16:creationId xmlns:a16="http://schemas.microsoft.com/office/drawing/2014/main" id="{C0E7288B-A373-45AB-918E-FCB0065CEB5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663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6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7391400" y="0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"/>
            <a:ext cx="7391400" cy="6858000"/>
          </a:xfrm>
          <a:solidFill>
            <a:srgbClr val="04BFBF"/>
          </a:solidFill>
        </p:spPr>
        <p:txBody>
          <a:bodyPr wrap="square" lIns="827999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2" descr="https://teasolutions.dk/media/6951/umbraco-icon.png">
            <a:extLst>
              <a:ext uri="{FF2B5EF4-FFF2-40B4-BE49-F238E27FC236}">
                <a16:creationId xmlns:a16="http://schemas.microsoft.com/office/drawing/2014/main" id="{8903D858-0AF5-4ADF-8EC7-E46747746C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9" y="333375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68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e 7  (portrait billede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8"/>
          <p:cNvSpPr>
            <a:spLocks noGrp="1"/>
          </p:cNvSpPr>
          <p:nvPr>
            <p:ph type="pic" sz="quarter" idx="13"/>
          </p:nvPr>
        </p:nvSpPr>
        <p:spPr>
          <a:xfrm>
            <a:off x="0" y="-10284"/>
            <a:ext cx="4800600" cy="6858000"/>
          </a:xfrm>
          <a:solidFill>
            <a:schemeClr val="tx2"/>
          </a:solidFill>
        </p:spPr>
        <p:txBody>
          <a:bodyPr anchor="b" anchorCtr="0"/>
          <a:lstStyle/>
          <a:p>
            <a:r>
              <a:rPr lang="da-DK"/>
              <a:t>Klik på ikonet for at tilføje et billede</a:t>
            </a:r>
            <a:endParaRPr lang="da-DK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800600" y="-10284"/>
            <a:ext cx="7391400" cy="6858000"/>
          </a:xfrm>
          <a:solidFill>
            <a:srgbClr val="04BFBF"/>
          </a:solidFill>
        </p:spPr>
        <p:txBody>
          <a:bodyPr wrap="square" lIns="1296000" tIns="432000" rIns="432000" bIns="432000" anchor="ctr" anchorCtr="0">
            <a:noAutofit/>
          </a:bodyPr>
          <a:lstStyle>
            <a:lvl1pPr algn="l">
              <a:defRPr sz="4400" baseline="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pic>
        <p:nvPicPr>
          <p:cNvPr id="5" name="Picture 4" descr="http://www.pvhc.net/img18/qcsvimgmbwecmnxhuifo.png">
            <a:extLst>
              <a:ext uri="{FF2B5EF4-FFF2-40B4-BE49-F238E27FC236}">
                <a16:creationId xmlns:a16="http://schemas.microsoft.com/office/drawing/2014/main" id="{0DE327D8-6D37-43F9-A732-32A45500C4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7908" y="337421"/>
            <a:ext cx="574675" cy="57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29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91">
          <p15:clr>
            <a:srgbClr val="FBAE40"/>
          </p15:clr>
        </p15:guide>
        <p15:guide id="2" pos="63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5.xml"/><Relationship Id="rId18" Type="http://schemas.openxmlformats.org/officeDocument/2006/relationships/slideLayout" Target="../slideLayouts/slideLayout6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4.xml"/><Relationship Id="rId17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58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 userDrawn="1"/>
        </p:nvSpPr>
        <p:spPr>
          <a:xfrm>
            <a:off x="0" y="6395293"/>
            <a:ext cx="12192000" cy="462707"/>
          </a:xfrm>
          <a:prstGeom prst="rect">
            <a:avLst/>
          </a:prstGeom>
          <a:solidFill>
            <a:srgbClr val="04BFBF"/>
          </a:solidFill>
          <a:ln>
            <a:solidFill>
              <a:srgbClr val="04BFB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838200" y="333375"/>
            <a:ext cx="9290051" cy="581025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160463"/>
            <a:ext cx="10515600" cy="501650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AE63190F-C189-482B-835D-72032A025E81}" type="datetimeFigureOut">
              <a:rPr lang="da-DK" smtClean="0"/>
              <a:pPr/>
              <a:t>01-04-2018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536084"/>
            <a:ext cx="41148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9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22B3BD84-6436-42E8-8A0C-78F751880D0C}" type="slidenum">
              <a:rPr lang="da-DK" smtClean="0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59098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694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31" r:id="rId9"/>
    <p:sldLayoutId id="2147483775" r:id="rId10"/>
    <p:sldLayoutId id="2147483713" r:id="rId11"/>
    <p:sldLayoutId id="2147483714" r:id="rId12"/>
    <p:sldLayoutId id="2147483781" r:id="rId13"/>
    <p:sldLayoutId id="2147483784" r:id="rId14"/>
    <p:sldLayoutId id="2147483782" r:id="rId15"/>
    <p:sldLayoutId id="2147483783" r:id="rId16"/>
    <p:sldLayoutId id="2147483733" r:id="rId17"/>
    <p:sldLayoutId id="2147483734" r:id="rId18"/>
    <p:sldLayoutId id="2147483715" r:id="rId19"/>
    <p:sldLayoutId id="2147483716" r:id="rId20"/>
    <p:sldLayoutId id="2147483717" r:id="rId21"/>
    <p:sldLayoutId id="2147483718" r:id="rId22"/>
    <p:sldLayoutId id="2147483786" r:id="rId23"/>
    <p:sldLayoutId id="2147483719" r:id="rId24"/>
    <p:sldLayoutId id="2147483720" r:id="rId25"/>
    <p:sldLayoutId id="2147483721" r:id="rId26"/>
    <p:sldLayoutId id="2147483722" r:id="rId27"/>
    <p:sldLayoutId id="2147483780" r:id="rId28"/>
    <p:sldLayoutId id="2147483723" r:id="rId29"/>
    <p:sldLayoutId id="2147483785" r:id="rId30"/>
    <p:sldLayoutId id="2147483769" r:id="rId31"/>
    <p:sldLayoutId id="2147483778" r:id="rId32"/>
    <p:sldLayoutId id="2147483724" r:id="rId33"/>
    <p:sldLayoutId id="2147483779" r:id="rId34"/>
    <p:sldLayoutId id="2147483725" r:id="rId35"/>
    <p:sldLayoutId id="2147483726" r:id="rId36"/>
    <p:sldLayoutId id="2147483728" r:id="rId37"/>
    <p:sldLayoutId id="2147483777" r:id="rId38"/>
    <p:sldLayoutId id="2147483791" r:id="rId39"/>
    <p:sldLayoutId id="2147483792" r:id="rId40"/>
    <p:sldLayoutId id="2147483793" r:id="rId41"/>
    <p:sldLayoutId id="2147483794" r:id="rId42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Neue Condensed" panose="020B0506000000000000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SzPct val="80000"/>
        <a:buFontTx/>
        <a:buNone/>
        <a:defRPr sz="11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7151">
          <p15:clr>
            <a:srgbClr val="F26B43"/>
          </p15:clr>
        </p15:guide>
        <p15:guide id="3" pos="529">
          <p15:clr>
            <a:srgbClr val="F26B43"/>
          </p15:clr>
        </p15:guide>
        <p15:guide id="4" orient="horz" pos="210">
          <p15:clr>
            <a:srgbClr val="F26B43"/>
          </p15:clr>
        </p15:guide>
        <p15:guide id="5" orient="horz" pos="572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8" orient="horz" pos="3884">
          <p15:clr>
            <a:srgbClr val="F26B43"/>
          </p15:clr>
        </p15:guide>
        <p15:guide id="9" pos="4656">
          <p15:clr>
            <a:srgbClr val="F26B43"/>
          </p15:clr>
        </p15:guide>
        <p15:guide id="10" pos="3024">
          <p15:clr>
            <a:srgbClr val="F26B43"/>
          </p15:clr>
        </p15:guide>
        <p15:guide id="11" orient="horz" pos="231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AE63190F-C189-482B-835D-72032A025E81}" type="datetimeFigureOut">
              <a:rPr lang="da-DK" smtClean="0"/>
              <a:pPr/>
              <a:t>01-04-2018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536084"/>
            <a:ext cx="41148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536084"/>
            <a:ext cx="2743200" cy="2052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22B3BD84-6436-42E8-8A0C-78F751880D0C}" type="slidenum">
              <a:rPr lang="da-DK" smtClean="0"/>
              <a:pPr/>
              <a:t>‹#›</a:t>
            </a:fld>
            <a:endParaRPr lang="da-DK"/>
          </a:p>
        </p:txBody>
      </p:sp>
      <p:sp>
        <p:nvSpPr>
          <p:cNvPr id="8" name="Pladsholder til titel 1"/>
          <p:cNvSpPr>
            <a:spLocks noGrp="1"/>
          </p:cNvSpPr>
          <p:nvPr>
            <p:ph type="title"/>
          </p:nvPr>
        </p:nvSpPr>
        <p:spPr>
          <a:xfrm>
            <a:off x="838200" y="333375"/>
            <a:ext cx="9290051" cy="581025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9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160463"/>
            <a:ext cx="10515600" cy="501650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49382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73" r:id="rId2"/>
    <p:sldLayoutId id="2147483764" r:id="rId3"/>
    <p:sldLayoutId id="2147483776" r:id="rId4"/>
    <p:sldLayoutId id="2147483774" r:id="rId5"/>
    <p:sldLayoutId id="2147483750" r:id="rId6"/>
    <p:sldLayoutId id="2147483762" r:id="rId7"/>
    <p:sldLayoutId id="2147483765" r:id="rId8"/>
    <p:sldLayoutId id="2147483766" r:id="rId9"/>
    <p:sldLayoutId id="2147483767" r:id="rId10"/>
    <p:sldLayoutId id="2147483768" r:id="rId11"/>
    <p:sldLayoutId id="2147483760" r:id="rId12"/>
    <p:sldLayoutId id="2147483770" r:id="rId13"/>
    <p:sldLayoutId id="2147483761" r:id="rId14"/>
    <p:sldLayoutId id="2147483787" r:id="rId15"/>
    <p:sldLayoutId id="2147483788" r:id="rId16"/>
    <p:sldLayoutId id="2147483789" r:id="rId17"/>
    <p:sldLayoutId id="2147483790" r:id="rId18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Neue Condensed" panose="020B0506000000000000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SzPct val="80000"/>
        <a:buFontTx/>
        <a:buNone/>
        <a:defRPr sz="1100" kern="1200">
          <a:solidFill>
            <a:schemeClr val="tx2"/>
          </a:solidFill>
          <a:latin typeface="HelveticaNeue Condensed" panose="020B0506000000000000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pos="7151">
          <p15:clr>
            <a:srgbClr val="F26B43"/>
          </p15:clr>
        </p15:guide>
        <p15:guide id="3" pos="529">
          <p15:clr>
            <a:srgbClr val="F26B43"/>
          </p15:clr>
        </p15:guide>
        <p15:guide id="4" orient="horz" pos="210">
          <p15:clr>
            <a:srgbClr val="F26B43"/>
          </p15:clr>
        </p15:guide>
        <p15:guide id="5" orient="horz" pos="572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8" orient="horz" pos="3884">
          <p15:clr>
            <a:srgbClr val="F26B43"/>
          </p15:clr>
        </p15:guide>
        <p15:guide id="9" pos="4656">
          <p15:clr>
            <a:srgbClr val="F26B43"/>
          </p15:clr>
        </p15:guide>
        <p15:guide id="10" pos="3024">
          <p15:clr>
            <a:srgbClr val="F26B43"/>
          </p15:clr>
        </p15:guide>
        <p15:guide id="11" orient="horz" pos="23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www.httpvshttps.com/" TargetMode="Externa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8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Protocols of the Internet</a:t>
            </a:r>
          </a:p>
        </p:txBody>
      </p:sp>
      <p:sp>
        <p:nvSpPr>
          <p:cNvPr id="6" name="Undertitel 5"/>
          <p:cNvSpPr>
            <a:spLocks noGrp="1"/>
          </p:cNvSpPr>
          <p:nvPr>
            <p:ph type="subTitle" idx="1"/>
          </p:nvPr>
        </p:nvSpPr>
        <p:spPr>
          <a:xfrm>
            <a:off x="840159" y="1627188"/>
            <a:ext cx="10512426" cy="724210"/>
          </a:xfrm>
        </p:spPr>
        <p:txBody>
          <a:bodyPr/>
          <a:lstStyle/>
          <a:p>
            <a:fld id="{5AAFEDA2-F025-3944-9FC7-A158789DE774}" type="datetime2">
              <a:rPr lang="da-DK" smtClean="0"/>
              <a:t>1. april 2018</a:t>
            </a:fld>
            <a:endParaRPr lang="da-DK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062787ED-A166-4D6B-92D6-423F7F15A60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512" b="18512"/>
          <a:stretch>
            <a:fillRect/>
          </a:stretch>
        </p:blipFill>
        <p:spPr>
          <a:xfrm>
            <a:off x="0" y="2076224"/>
            <a:ext cx="12192000" cy="5122862"/>
          </a:xfrm>
        </p:spPr>
      </p:pic>
    </p:spTree>
    <p:extLst>
      <p:ext uri="{BB962C8B-B14F-4D97-AF65-F5344CB8AC3E}">
        <p14:creationId xmlns:p14="http://schemas.microsoft.com/office/powerpoint/2010/main" val="200625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1D947-6E06-4D4E-946F-4BE62BF3E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Transmission Control Protocol</a:t>
            </a:r>
            <a:endParaRPr lang="LID4096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160875E-A8A2-4A33-8CD0-A1F6B0A37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TCP provides a reliable transmission of data in an IP environment.</a:t>
            </a:r>
          </a:p>
          <a:p>
            <a:endParaRPr lang="en-GB" dirty="0"/>
          </a:p>
          <a:p>
            <a:r>
              <a:rPr lang="en-GB" dirty="0"/>
              <a:t>TCP provides stream data transfer, reliability, efficient flow control, full-duplex operation and multiplexing.</a:t>
            </a:r>
          </a:p>
          <a:p>
            <a:endParaRPr lang="en-GB" dirty="0"/>
          </a:p>
          <a:p>
            <a:r>
              <a:rPr lang="en-GB" dirty="0"/>
              <a:t>Stream data is a data transfer of unstructured stream of bytes, identified by a sequence number.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This benefits application, since they are not required to divide data into chunks, TCP will handle it.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TCP offers reliability by providing connection-oriented, end-to-end reliable packet delivery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It does this by sequencing bytes with a forwarding acknowledgement number.</a:t>
            </a:r>
          </a:p>
        </p:txBody>
      </p:sp>
    </p:spTree>
    <p:extLst>
      <p:ext uri="{BB962C8B-B14F-4D97-AF65-F5344CB8AC3E}">
        <p14:creationId xmlns:p14="http://schemas.microsoft.com/office/powerpoint/2010/main" val="39632339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308D2-26F5-452F-B81E-8F733A523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Transmission Control Protocol (cont.)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E807E-B95A-4FFB-83BF-B604DF226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Bytes that are not acknowledged within a given timeframe are re-transmitted.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This reliability mechanism allows devices to deal with lost, delayed, duplicate or misread packets.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Full-duplex operation allows TCP processes to both send and receive at the same time.</a:t>
            </a:r>
          </a:p>
          <a:p>
            <a:endParaRPr lang="en-GB" dirty="0"/>
          </a:p>
          <a:p>
            <a:r>
              <a:rPr lang="en-GB" dirty="0"/>
              <a:t>Multiplexing means that numerous simultaneous upper-layer conversations can be multiplexed over a single connection.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20796723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F676F-8622-4061-8FB0-90FF9BFD3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Transmission Control Protocol (cont.)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E8FBE8-2D37-442E-8373-76468CA7A53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b="1" dirty="0"/>
              <a:t>Connection establishment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SYN </a:t>
            </a:r>
            <a:r>
              <a:rPr lang="en-GB" dirty="0"/>
              <a:t>The active open is performed by the client sending a SYN package to the server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SYN-ACK </a:t>
            </a:r>
            <a:r>
              <a:rPr lang="en-GB" dirty="0"/>
              <a:t>In response, the server replies with a SYN-ACK package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ACK </a:t>
            </a:r>
            <a:r>
              <a:rPr lang="en-GB" dirty="0"/>
              <a:t>Finally, the client sends ACK package back to the server.</a:t>
            </a:r>
          </a:p>
          <a:p>
            <a:pPr marL="457200" indent="-457200">
              <a:buFont typeface="+mj-lt"/>
              <a:buAutoNum type="arabicPeriod"/>
            </a:pPr>
            <a:endParaRPr lang="en-GB" b="1" dirty="0"/>
          </a:p>
          <a:p>
            <a:r>
              <a:rPr lang="en-GB" dirty="0"/>
              <a:t>This is a known as a three-way handshake</a:t>
            </a:r>
            <a:endParaRPr lang="LID4096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FF7B4C-EC43-43CC-8434-D10D093F77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601307"/>
            <a:ext cx="5181600" cy="413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45715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5624233-EF17-4279-AFED-FE1920EF7D8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6636" r="2663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BAE5A8F-856B-4F02-BF8B-D83918E256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User Datagram Protocol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730983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8E83B-7C39-4783-9194-96DC14923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User Datagram Protocol	</a:t>
            </a:r>
            <a:endParaRPr lang="LID4096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AB8C26E-A8F0-4A70-9073-083251443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UDP is a connectionless transport-layer protocol.</a:t>
            </a:r>
          </a:p>
          <a:p>
            <a:endParaRPr lang="en-GB" dirty="0"/>
          </a:p>
          <a:p>
            <a:r>
              <a:rPr lang="en-GB" dirty="0"/>
              <a:t>It belongs to the Internet Protocol family</a:t>
            </a:r>
          </a:p>
          <a:p>
            <a:endParaRPr lang="en-GB" dirty="0"/>
          </a:p>
          <a:p>
            <a:r>
              <a:rPr lang="en-GB" dirty="0"/>
              <a:t>UDP is basically an interface between IP and upper-layer processes</a:t>
            </a:r>
          </a:p>
          <a:p>
            <a:endParaRPr lang="en-GB" dirty="0"/>
          </a:p>
          <a:p>
            <a:r>
              <a:rPr lang="en-GB" dirty="0"/>
              <a:t>UDP uses ports to distinguish multiple applications running on a single device.</a:t>
            </a:r>
          </a:p>
          <a:p>
            <a:endParaRPr lang="en-GB" dirty="0"/>
          </a:p>
          <a:p>
            <a:r>
              <a:rPr lang="en-GB" dirty="0"/>
              <a:t>Unlike TCP, UDP adds no reliability, flow-control or error-recovery.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Resulting in less overhead, due to smaller header size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31313266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F01AD-66CD-457E-AC1C-F8A8A503C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User Datagram Protocol	 (cont.)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E2559-3E98-4DA9-8CDD-D77616491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might UDP be a better option, than TCP?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022285691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40044-AF40-40F1-AE9B-64D8CC9B7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User Datagram Protocol	 (cont.)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07E9E-5AC4-4893-8B9F-5F057FF33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UDP is the transport protocol for several well-known application-layer protocols, including: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Network File System (NFS)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Simple Network Management Protocol (SNMP)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Domain Name System (DNS)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Trivial File Transfer Protocol (TFTP)</a:t>
            </a:r>
          </a:p>
        </p:txBody>
      </p:sp>
    </p:spTree>
    <p:extLst>
      <p:ext uri="{BB962C8B-B14F-4D97-AF65-F5344CB8AC3E}">
        <p14:creationId xmlns:p14="http://schemas.microsoft.com/office/powerpoint/2010/main" val="4285990877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F11F7305-143A-491B-B974-67922FEC7A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6636" r="2663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B71908C-D880-4ED8-954E-88C15A5D91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HyperText</a:t>
            </a:r>
            <a:r>
              <a:rPr lang="en-GB" dirty="0"/>
              <a:t> Transfer Protocol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16396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67E87-350E-4971-818C-8F14B6DB2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HyperText</a:t>
            </a:r>
            <a:r>
              <a:rPr lang="en-GB" dirty="0"/>
              <a:t> Transfer Protocol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22F7A-5354-4495-85D4-60301D5BD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HTTP is the foundation for data communication of the World Wide Web (WWW)</a:t>
            </a:r>
          </a:p>
          <a:p>
            <a:endParaRPr lang="en-GB" dirty="0"/>
          </a:p>
          <a:p>
            <a:r>
              <a:rPr lang="en-GB" dirty="0"/>
              <a:t>It is an application layer protocol</a:t>
            </a:r>
          </a:p>
          <a:p>
            <a:endParaRPr lang="en-GB" dirty="0"/>
          </a:p>
          <a:p>
            <a:r>
              <a:rPr lang="en-GB" dirty="0"/>
              <a:t>Used for transferring various forms of data between server and client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Such as plaintext, hypertext, images, videos and sound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6184405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1F5A5-B904-4F6F-8DE2-6079DCD9A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 stateless protocol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0057C-DFCC-4EB4-A10D-D11EDCE73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HTTP is a stateless protocol, because the HTTP server maintains no information about the clients.</a:t>
            </a:r>
          </a:p>
          <a:p>
            <a:endParaRPr lang="en-GB" dirty="0"/>
          </a:p>
          <a:p>
            <a:r>
              <a:rPr lang="en-GB" dirty="0"/>
              <a:t>If a particular client asks for the same object twice in a period of a few seconds, the server has no knowledge that it just served the object.</a:t>
            </a:r>
          </a:p>
          <a:p>
            <a:endParaRPr lang="en-GB" dirty="0"/>
          </a:p>
          <a:p>
            <a:r>
              <a:rPr lang="en-GB" dirty="0"/>
              <a:t>The server just resends the object.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61708772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129087-DBAD-4FF1-8090-290F5A728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is a protocol?</a:t>
            </a:r>
            <a:endParaRPr lang="LID4096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86B6EC-6F0D-4E5D-B121-EA212C092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protocol is a set of rules</a:t>
            </a:r>
          </a:p>
          <a:p>
            <a:endParaRPr lang="en-GB" dirty="0"/>
          </a:p>
          <a:p>
            <a:r>
              <a:rPr lang="en-GB" dirty="0"/>
              <a:t>They allow two or more entities of a communications system to transmit information</a:t>
            </a:r>
          </a:p>
          <a:p>
            <a:endParaRPr lang="en-GB" dirty="0"/>
          </a:p>
          <a:p>
            <a:r>
              <a:rPr lang="en-US" dirty="0"/>
              <a:t>The protocol defines the rules syntax, semantics and synchronization of communication and possible error recovery methods.</a:t>
            </a:r>
          </a:p>
          <a:p>
            <a:endParaRPr lang="en-US" dirty="0"/>
          </a:p>
          <a:p>
            <a:r>
              <a:rPr lang="en-US" dirty="0"/>
              <a:t>Protocols may be implemented by hardware, software, or a combination of both.</a:t>
            </a:r>
            <a:endParaRPr lang="en-GB" dirty="0"/>
          </a:p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16990695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0F924-58E0-421E-9191-5F1F74473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does HTTP work?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62BDB-F0BC-4172-8D8D-F281B7E38B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HTTP is implemented in two “programs”: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The client initiates a TCP connection with a server.</a:t>
            </a:r>
          </a:p>
          <a:p>
            <a:endParaRPr lang="en-GB" dirty="0"/>
          </a:p>
          <a:p>
            <a:r>
              <a:rPr lang="en-GB" dirty="0"/>
              <a:t>Once the connection is established (three-way handshake), the client and server processes TCP through their socket interfaces.</a:t>
            </a:r>
            <a:endParaRPr lang="LID4096" dirty="0"/>
          </a:p>
        </p:txBody>
      </p:sp>
      <p:pic>
        <p:nvPicPr>
          <p:cNvPr id="2050" name="Picture 2" descr="HTTP Request and Response Over Web">
            <a:extLst>
              <a:ext uri="{FF2B5EF4-FFF2-40B4-BE49-F238E27FC236}">
                <a16:creationId xmlns:a16="http://schemas.microsoft.com/office/drawing/2014/main" id="{B5F95F1C-C384-4C60-945B-7C0CB71E478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175901"/>
            <a:ext cx="5181600" cy="2985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3993764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E0164-B115-4EDA-9952-C2B16D781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Opening a website</a:t>
            </a:r>
            <a:endParaRPr lang="LID4096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F5D24CC-40C0-4B05-BF1E-007A26BC8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1CB547-4C8E-4E2D-A528-B35DB1D80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07153"/>
            <a:ext cx="10515600" cy="3843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395740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5DC78-334A-4E4E-AB53-E829B5DAA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Opening a website (cont.)</a:t>
            </a:r>
            <a:endParaRPr lang="LID4096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A8F6C1A-620A-4548-A9CD-D9D639CAB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111" y="1160463"/>
            <a:ext cx="6699777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390392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3377F-A39B-4932-9564-D1E3FE723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Connection Persistence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CA320-3047-42D1-AC86-0B51CC7F6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HTTP allows for Connection Persistency</a:t>
            </a:r>
          </a:p>
          <a:p>
            <a:endParaRPr lang="en-GB" dirty="0"/>
          </a:p>
          <a:p>
            <a:r>
              <a:rPr lang="en-GB" dirty="0"/>
              <a:t>If a connection is persistent, all request/response pair is sent over a single TCP connections</a:t>
            </a:r>
          </a:p>
          <a:p>
            <a:endParaRPr lang="en-GB" dirty="0"/>
          </a:p>
          <a:p>
            <a:r>
              <a:rPr lang="en-GB" dirty="0"/>
              <a:t>If a connection is non-persistent, each request/</a:t>
            </a:r>
            <a:r>
              <a:rPr lang="en-GB" dirty="0" err="1"/>
              <a:t>reponse</a:t>
            </a:r>
            <a:r>
              <a:rPr lang="en-GB" dirty="0"/>
              <a:t> pair is sent over separate TCP connections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081191747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EB134-A13E-4D5C-8E2F-3FB2756D4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 Request message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CEF2D-F344-484B-B6B5-1BB91D405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0463"/>
            <a:ext cx="3895641" cy="5016500"/>
          </a:xfrm>
        </p:spPr>
        <p:txBody>
          <a:bodyPr anchor="t"/>
          <a:lstStyle/>
          <a:p>
            <a:r>
              <a:rPr lang="en-GB" dirty="0"/>
              <a:t>First line is  called </a:t>
            </a:r>
            <a:r>
              <a:rPr lang="en-GB" i="1" dirty="0"/>
              <a:t>request line</a:t>
            </a:r>
            <a:endParaRPr lang="en-GB" dirty="0"/>
          </a:p>
          <a:p>
            <a:endParaRPr lang="en-GB" dirty="0"/>
          </a:p>
          <a:p>
            <a:r>
              <a:rPr lang="en-GB" dirty="0"/>
              <a:t>Subsequent lines are </a:t>
            </a:r>
            <a:r>
              <a:rPr lang="en-GB" i="1" dirty="0"/>
              <a:t>header lines</a:t>
            </a:r>
            <a:endParaRPr lang="en-GB" dirty="0"/>
          </a:p>
          <a:p>
            <a:endParaRPr lang="en-GB" dirty="0"/>
          </a:p>
          <a:p>
            <a:r>
              <a:rPr lang="en-GB" dirty="0"/>
              <a:t>Request line has three fields, </a:t>
            </a:r>
            <a:r>
              <a:rPr lang="en-GB" i="1" dirty="0"/>
              <a:t>method</a:t>
            </a:r>
            <a:r>
              <a:rPr lang="en-GB" dirty="0"/>
              <a:t>, </a:t>
            </a:r>
            <a:r>
              <a:rPr lang="en-GB" i="1" dirty="0"/>
              <a:t>URL </a:t>
            </a:r>
            <a:r>
              <a:rPr lang="en-GB" dirty="0"/>
              <a:t>and </a:t>
            </a:r>
            <a:r>
              <a:rPr lang="en-GB" i="1" dirty="0"/>
              <a:t>version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Method field can take several different values, such as GET, POST, DELETE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r>
              <a:rPr lang="en-GB" dirty="0"/>
              <a:t>The majority of HTTP request are GET requests.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9ADE4F-2C72-481E-B354-03B1A46D2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378" y="1093639"/>
            <a:ext cx="6519998" cy="515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502814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629F8-F908-4428-B0B4-7669D9EC4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Request methods</a:t>
            </a:r>
            <a:endParaRPr lang="LID4096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FDD2E9-D1D6-40B8-B5D9-A4821EDF48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6704" y="1160463"/>
            <a:ext cx="9458591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870406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B039C-E22E-474E-87FB-1EFC4E08A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 Response Message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F2FCA-F0C9-4A49-B7CC-9AC86C6D4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0463"/>
            <a:ext cx="3992745" cy="5016500"/>
          </a:xfrm>
        </p:spPr>
        <p:txBody>
          <a:bodyPr/>
          <a:lstStyle/>
          <a:p>
            <a:r>
              <a:rPr lang="en-GB" dirty="0"/>
              <a:t>It has three sections, </a:t>
            </a:r>
            <a:r>
              <a:rPr lang="en-GB" i="1" dirty="0"/>
              <a:t>status line, header lines </a:t>
            </a:r>
            <a:r>
              <a:rPr lang="en-GB" dirty="0"/>
              <a:t>and </a:t>
            </a:r>
            <a:r>
              <a:rPr lang="en-GB" i="1" dirty="0"/>
              <a:t>entity body.</a:t>
            </a:r>
          </a:p>
          <a:p>
            <a:endParaRPr lang="en-GB" i="1" dirty="0"/>
          </a:p>
          <a:p>
            <a:r>
              <a:rPr lang="en-GB" dirty="0"/>
              <a:t>The entire body contains the requested object itself. </a:t>
            </a:r>
          </a:p>
          <a:p>
            <a:endParaRPr lang="en-GB" dirty="0"/>
          </a:p>
          <a:p>
            <a:r>
              <a:rPr lang="en-GB" dirty="0"/>
              <a:t>The status line has three fields: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Protocol version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Status code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Status message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07B1EE-3F77-4728-A84D-9FD0D0DEC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472" y="1089990"/>
            <a:ext cx="6435327" cy="508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104790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AB0E0-C17E-415A-931C-B3820D438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 Status Codes - Overview</a:t>
            </a:r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28E9107-7768-440E-BE76-BBB1FCEAC0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6448428"/>
              </p:ext>
            </p:extLst>
          </p:nvPr>
        </p:nvGraphicFramePr>
        <p:xfrm>
          <a:off x="838200" y="1160463"/>
          <a:ext cx="10515600" cy="222504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2180129">
                  <a:extLst>
                    <a:ext uri="{9D8B030D-6E8A-4147-A177-3AD203B41FA5}">
                      <a16:colId xmlns:a16="http://schemas.microsoft.com/office/drawing/2014/main" val="3636289879"/>
                    </a:ext>
                  </a:extLst>
                </a:gridCol>
                <a:gridCol w="8335471">
                  <a:extLst>
                    <a:ext uri="{9D8B030D-6E8A-4147-A177-3AD203B41FA5}">
                      <a16:colId xmlns:a16="http://schemas.microsoft.com/office/drawing/2014/main" val="38569668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Status code range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Responsibility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7705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1xx 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Informational responses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2xx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Success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435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3xx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Redirection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6365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4xx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Client error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609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5xx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Server error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4761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9528159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0AA6A-3B41-4A85-A285-E90581108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 Status Codes – 1xx</a:t>
            </a:r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BE44689-D034-4595-9E94-924D430E16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056172"/>
              </p:ext>
            </p:extLst>
          </p:nvPr>
        </p:nvGraphicFramePr>
        <p:xfrm>
          <a:off x="838200" y="1160463"/>
          <a:ext cx="10515599" cy="2661920"/>
        </p:xfrm>
        <a:graphic>
          <a:graphicData uri="http://schemas.openxmlformats.org/drawingml/2006/table">
            <a:tbl>
              <a:tblPr firstRow="1" bandRow="1">
                <a:tableStyleId>{E929F9F4-4A8F-4326-A1B4-22849713DDAB}</a:tableStyleId>
              </a:tblPr>
              <a:tblGrid>
                <a:gridCol w="1624407">
                  <a:extLst>
                    <a:ext uri="{9D8B030D-6E8A-4147-A177-3AD203B41FA5}">
                      <a16:colId xmlns:a16="http://schemas.microsoft.com/office/drawing/2014/main" val="2662482648"/>
                    </a:ext>
                  </a:extLst>
                </a:gridCol>
                <a:gridCol w="1624407">
                  <a:extLst>
                    <a:ext uri="{9D8B030D-6E8A-4147-A177-3AD203B41FA5}">
                      <a16:colId xmlns:a16="http://schemas.microsoft.com/office/drawing/2014/main" val="2047277203"/>
                    </a:ext>
                  </a:extLst>
                </a:gridCol>
                <a:gridCol w="7266785">
                  <a:extLst>
                    <a:ext uri="{9D8B030D-6E8A-4147-A177-3AD203B41FA5}">
                      <a16:colId xmlns:a16="http://schemas.microsoft.com/office/drawing/2014/main" val="39657606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Status Code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8179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Continue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The server has received the request headers and client should proceed to send request body.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7861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Switching protocols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requester has asked the server to switch protocols and the server has agreed to do so.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231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WebDAV request may contain sub-requests involving file operations, requiring long time to process.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9659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Early hints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Used to return some response headers before file HTTP message.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4739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0112391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E963B-B677-4AB1-80BB-84496C1E1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 Status Codes – 2xx</a:t>
            </a:r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9932BD-CCD0-47AA-B573-AEE618A37F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1659813"/>
              </p:ext>
            </p:extLst>
          </p:nvPr>
        </p:nvGraphicFramePr>
        <p:xfrm>
          <a:off x="838199" y="1160463"/>
          <a:ext cx="10336902" cy="5161280"/>
        </p:xfrm>
        <a:graphic>
          <a:graphicData uri="http://schemas.openxmlformats.org/drawingml/2006/table">
            <a:tbl>
              <a:tblPr firstRow="1" bandRow="1">
                <a:tableStyleId>{8FD4443E-F989-4FC4-A0C8-D5A2AF1F390B}</a:tableStyleId>
              </a:tblPr>
              <a:tblGrid>
                <a:gridCol w="1411387">
                  <a:extLst>
                    <a:ext uri="{9D8B030D-6E8A-4147-A177-3AD203B41FA5}">
                      <a16:colId xmlns:a16="http://schemas.microsoft.com/office/drawing/2014/main" val="2889755117"/>
                    </a:ext>
                  </a:extLst>
                </a:gridCol>
                <a:gridCol w="2006825">
                  <a:extLst>
                    <a:ext uri="{9D8B030D-6E8A-4147-A177-3AD203B41FA5}">
                      <a16:colId xmlns:a16="http://schemas.microsoft.com/office/drawing/2014/main" val="2537282320"/>
                    </a:ext>
                  </a:extLst>
                </a:gridCol>
                <a:gridCol w="6918690">
                  <a:extLst>
                    <a:ext uri="{9D8B030D-6E8A-4147-A177-3AD203B41FA5}">
                      <a16:colId xmlns:a16="http://schemas.microsoft.com/office/drawing/2014/main" val="1660344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Status code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2583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200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OK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Standard response for successful HTTP requests.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859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201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Created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The request has been fulfilled and a new entity has been created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140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202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Accepted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Request has been accepted for processing, but processing is not done.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560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203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Non-Authoritative Information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A transforming proxy that received a 200 OK from its origin, but is returning a modified version of the origin's response.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6306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204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 Content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Successfully processed the request and is not returning any content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846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205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Reset Content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Same as 204, except </a:t>
                      </a:r>
                      <a:r>
                        <a:rPr lang="en-US" sz="1800" kern="1200" dirty="0">
                          <a:effectLst/>
                        </a:rPr>
                        <a:t>this requires that the requester reset the document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76860"/>
                  </a:ext>
                </a:extLst>
              </a:tr>
              <a:tr h="450796">
                <a:tc>
                  <a:txBody>
                    <a:bodyPr/>
                    <a:lstStyle/>
                    <a:p>
                      <a:r>
                        <a:rPr lang="en-GB" dirty="0"/>
                        <a:t>206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Partial Content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Delivering only part of the resource due to a range header sent by the client.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9357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207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Multi-Status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The message body that follows is by default an XML message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80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208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Already reported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The members of a DAV binding have already been enumerated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075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226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IM Used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The server has fulfilled a request for the resource, and the response is a representation of the result of one or more instance-manipulations applied to the current instance.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37535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686285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87845-AF2E-43A9-9FCF-D24780CD3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is their purpose?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D7B66-E1C0-4D1D-B4D1-E7C970157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Identify errors in communication</a:t>
            </a:r>
          </a:p>
          <a:p>
            <a:endParaRPr lang="en-GB" dirty="0"/>
          </a:p>
          <a:p>
            <a:r>
              <a:rPr lang="en-GB" dirty="0"/>
              <a:t>Compressing data</a:t>
            </a:r>
          </a:p>
          <a:p>
            <a:endParaRPr lang="en-GB" dirty="0"/>
          </a:p>
          <a:p>
            <a:r>
              <a:rPr lang="en-GB" dirty="0"/>
              <a:t>Deciding how the data is sent “</a:t>
            </a:r>
            <a:r>
              <a:rPr lang="en-GB" i="1" dirty="0"/>
              <a:t>over the wire</a:t>
            </a:r>
            <a:r>
              <a:rPr lang="en-GB" dirty="0"/>
              <a:t>”</a:t>
            </a:r>
          </a:p>
          <a:p>
            <a:endParaRPr lang="en-GB" dirty="0"/>
          </a:p>
          <a:p>
            <a:r>
              <a:rPr lang="en-GB" dirty="0"/>
              <a:t>Addressing the data</a:t>
            </a:r>
          </a:p>
          <a:p>
            <a:endParaRPr lang="en-GB" dirty="0"/>
          </a:p>
          <a:p>
            <a:r>
              <a:rPr lang="en-GB" dirty="0"/>
              <a:t>Deciding how to announce sent and received data</a:t>
            </a:r>
          </a:p>
        </p:txBody>
      </p:sp>
    </p:spTree>
    <p:extLst>
      <p:ext uri="{BB962C8B-B14F-4D97-AF65-F5344CB8AC3E}">
        <p14:creationId xmlns:p14="http://schemas.microsoft.com/office/powerpoint/2010/main" val="564619385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4FB45-7E9D-4BD5-9862-026AE50AF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 Status Codes – 3xx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F50B2-744F-44FE-8BAC-987C7EDEE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B032547-C904-43CD-859B-6B2719BB7F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0758549"/>
              </p:ext>
            </p:extLst>
          </p:nvPr>
        </p:nvGraphicFramePr>
        <p:xfrm>
          <a:off x="838199" y="1160463"/>
          <a:ext cx="10336902" cy="5134556"/>
        </p:xfrm>
        <a:graphic>
          <a:graphicData uri="http://schemas.openxmlformats.org/drawingml/2006/table">
            <a:tbl>
              <a:tblPr firstRow="1" bandRow="1">
                <a:tableStyleId>{AF606853-7671-496A-8E4F-DF71F8EC918B}</a:tableStyleId>
              </a:tblPr>
              <a:tblGrid>
                <a:gridCol w="1314282">
                  <a:extLst>
                    <a:ext uri="{9D8B030D-6E8A-4147-A177-3AD203B41FA5}">
                      <a16:colId xmlns:a16="http://schemas.microsoft.com/office/drawing/2014/main" val="2889755117"/>
                    </a:ext>
                  </a:extLst>
                </a:gridCol>
                <a:gridCol w="2103930">
                  <a:extLst>
                    <a:ext uri="{9D8B030D-6E8A-4147-A177-3AD203B41FA5}">
                      <a16:colId xmlns:a16="http://schemas.microsoft.com/office/drawing/2014/main" val="2537282320"/>
                    </a:ext>
                  </a:extLst>
                </a:gridCol>
                <a:gridCol w="6918690">
                  <a:extLst>
                    <a:ext uri="{9D8B030D-6E8A-4147-A177-3AD203B41FA5}">
                      <a16:colId xmlns:a16="http://schemas.microsoft.com/office/drawing/2014/main" val="1660344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Status code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2583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300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Multiple choices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Indicates multiple options for the resource from which the client may choose.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859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301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Moved Permanently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This and all future requests should be directed to the given </a:t>
                      </a:r>
                      <a:r>
                        <a:rPr lang="en-US" sz="1800" u="none" strike="noStrike" kern="1200" dirty="0">
                          <a:effectLst/>
                        </a:rPr>
                        <a:t>URI.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140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302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Found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Requires the client to make a temporary redirect.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560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303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See other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Response to the request can be found under another URI using the GET method.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6306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304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Not Modified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Indicates that the resource has not been modified. No need to retransmit the resource.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846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305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Use proxy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The requested resource is available only through a proxy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76860"/>
                  </a:ext>
                </a:extLst>
              </a:tr>
              <a:tr h="450796">
                <a:tc>
                  <a:txBody>
                    <a:bodyPr/>
                    <a:lstStyle/>
                    <a:p>
                      <a:r>
                        <a:rPr lang="en-GB" dirty="0"/>
                        <a:t>306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Switch proxy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No longer used. Subsequent requests should use the specified proxy.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9357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307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Temporary redirect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Request should be repeated with another URI; however, future requests should still use the original URI.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80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308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Permanent redirect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The request and all future requests should be repeated using another URI.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075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9133407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4FB45-7E9D-4BD5-9862-026AE50AF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 Status Codes – 4xx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F50B2-744F-44FE-8BAC-987C7EDEE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B032547-C904-43CD-859B-6B2719BB7F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9616111"/>
              </p:ext>
            </p:extLst>
          </p:nvPr>
        </p:nvGraphicFramePr>
        <p:xfrm>
          <a:off x="838199" y="1160463"/>
          <a:ext cx="10336902" cy="5054600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1314282">
                  <a:extLst>
                    <a:ext uri="{9D8B030D-6E8A-4147-A177-3AD203B41FA5}">
                      <a16:colId xmlns:a16="http://schemas.microsoft.com/office/drawing/2014/main" val="2889755117"/>
                    </a:ext>
                  </a:extLst>
                </a:gridCol>
                <a:gridCol w="2103930">
                  <a:extLst>
                    <a:ext uri="{9D8B030D-6E8A-4147-A177-3AD203B41FA5}">
                      <a16:colId xmlns:a16="http://schemas.microsoft.com/office/drawing/2014/main" val="2537282320"/>
                    </a:ext>
                  </a:extLst>
                </a:gridCol>
                <a:gridCol w="6918690">
                  <a:extLst>
                    <a:ext uri="{9D8B030D-6E8A-4147-A177-3AD203B41FA5}">
                      <a16:colId xmlns:a16="http://schemas.microsoft.com/office/drawing/2014/main" val="1660344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Status code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2583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400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Bad request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The server cannot or will not process the request due to an apparent client error 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859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401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Unauthorized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Authentication is required and has failed or has not yet been provided.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140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403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Forbidden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Request was valid, but the server is refusing action. 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560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404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Not found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Requested resource could not be found but may be available in the future.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6306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405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Method not allowed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A request method is not supported for the requested resource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846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410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Gone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Indicates that the resource requested is no longer available and will not be available again.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76860"/>
                  </a:ext>
                </a:extLst>
              </a:tr>
              <a:tr h="450796">
                <a:tc>
                  <a:txBody>
                    <a:bodyPr/>
                    <a:lstStyle/>
                    <a:p>
                      <a:r>
                        <a:rPr lang="en-GB" dirty="0"/>
                        <a:t>415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Unsupported media type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request entity has a media type which the server or resource does not support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9357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418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I’m a teapot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Defined in 1998 as one of the traditional IETF April Fools' jokes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80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451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Unavailable for legal reasons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A server operator has received a legal demand to deny access to a resource or to a set of resources that includes the requested resource.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075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9085074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4FB45-7E9D-4BD5-9862-026AE50AF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 Status Codes – 5xx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F50B2-744F-44FE-8BAC-987C7EDEE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B032547-C904-43CD-859B-6B2719BB7F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65257406"/>
              </p:ext>
            </p:extLst>
          </p:nvPr>
        </p:nvGraphicFramePr>
        <p:xfrm>
          <a:off x="838199" y="1160463"/>
          <a:ext cx="10336902" cy="4211320"/>
        </p:xfrm>
        <a:graphic>
          <a:graphicData uri="http://schemas.openxmlformats.org/drawingml/2006/table">
            <a:tbl>
              <a:tblPr firstRow="1" bandRow="1">
                <a:tableStyleId>{125E5076-3810-47DD-B79F-674D7AD40C01}</a:tableStyleId>
              </a:tblPr>
              <a:tblGrid>
                <a:gridCol w="1314282">
                  <a:extLst>
                    <a:ext uri="{9D8B030D-6E8A-4147-A177-3AD203B41FA5}">
                      <a16:colId xmlns:a16="http://schemas.microsoft.com/office/drawing/2014/main" val="2889755117"/>
                    </a:ext>
                  </a:extLst>
                </a:gridCol>
                <a:gridCol w="2103930">
                  <a:extLst>
                    <a:ext uri="{9D8B030D-6E8A-4147-A177-3AD203B41FA5}">
                      <a16:colId xmlns:a16="http://schemas.microsoft.com/office/drawing/2014/main" val="2537282320"/>
                    </a:ext>
                  </a:extLst>
                </a:gridCol>
                <a:gridCol w="6918690">
                  <a:extLst>
                    <a:ext uri="{9D8B030D-6E8A-4147-A177-3AD203B41FA5}">
                      <a16:colId xmlns:a16="http://schemas.microsoft.com/office/drawing/2014/main" val="1660344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Status code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2583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500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Internal server error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server operator has received a legal demand to deny access to a resource or to a set of resources that includes the requested resource.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859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501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Not implemented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server either does not recognize the request method, or it lacks the ability to fulfil the request.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140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502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Bad gateway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server was acting as a gateway or proxy and received an invalid response from the upstream server.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560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503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Service unavailable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server is currently unavailable (because it is overloaded or down for maintenance). </a:t>
                      </a:r>
                      <a:r>
                        <a:rPr lang="en-US" sz="1800" kern="1200" dirty="0">
                          <a:effectLst/>
                        </a:rPr>
                        <a:t>Generally, this is a temporary state.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6306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504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Gateway timeout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The server was acting as a gateway or proxy and did not receive a timely response from the upstream server.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846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505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HTTP Version not supported</a:t>
                      </a:r>
                      <a:endParaRPr lang="LID4096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The server does not support the HTTP protocol version used in the request.</a:t>
                      </a:r>
                      <a:endParaRPr lang="LID4096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376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4622859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7C6E1-13DE-4277-9702-65A6D71A8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Cookies: client-server interactions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DF217-847A-4EFF-B9B4-9414048B9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Since HTTP is stateless, it simplifies server design and has allowed engineers to create high performant web servers.</a:t>
            </a:r>
          </a:p>
          <a:p>
            <a:endParaRPr lang="en-GB" dirty="0"/>
          </a:p>
          <a:p>
            <a:r>
              <a:rPr lang="en-GB" dirty="0"/>
              <a:t>However it is often desirable to allow a website to identify a given user.</a:t>
            </a:r>
          </a:p>
          <a:p>
            <a:endParaRPr lang="en-GB" dirty="0"/>
          </a:p>
          <a:p>
            <a:r>
              <a:rPr lang="en-GB" dirty="0"/>
              <a:t>To allow this, cookies are used.</a:t>
            </a:r>
          </a:p>
          <a:p>
            <a:endParaRPr lang="en-GB" dirty="0"/>
          </a:p>
          <a:p>
            <a:r>
              <a:rPr lang="en-GB" dirty="0"/>
              <a:t>Cookies consists of 4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Header line in HTTP Response message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Header line in HTTP Request message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Local file on users computer (managed by the client)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 data store of some kind on the web site server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843247573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0B867-3C5A-4811-BC9F-997E98DD7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Caching the web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10938-D78A-4DF1-A4A9-930289EA1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Also known as proxying.</a:t>
            </a:r>
          </a:p>
          <a:p>
            <a:endParaRPr lang="en-GB" dirty="0"/>
          </a:p>
          <a:p>
            <a:r>
              <a:rPr lang="en-GB" dirty="0"/>
              <a:t>It is an network entity that satisfies a given HTTP request on behalf of the origin web server</a:t>
            </a:r>
          </a:p>
          <a:p>
            <a:endParaRPr lang="en-GB" dirty="0"/>
          </a:p>
          <a:p>
            <a:r>
              <a:rPr lang="en-GB" dirty="0"/>
              <a:t>The web cache has its own disk storage and keeps copies of recently requested objects</a:t>
            </a:r>
          </a:p>
          <a:p>
            <a:endParaRPr lang="en-GB" dirty="0"/>
          </a:p>
          <a:p>
            <a:r>
              <a:rPr lang="en-GB" dirty="0"/>
              <a:t>Caching can substantially reduce response times for a request.</a:t>
            </a:r>
          </a:p>
          <a:p>
            <a:endParaRPr lang="en-GB" dirty="0"/>
          </a:p>
          <a:p>
            <a:r>
              <a:rPr lang="en-GB" dirty="0"/>
              <a:t>Examples: </a:t>
            </a:r>
            <a:r>
              <a:rPr lang="en-GB" dirty="0" err="1"/>
              <a:t>Cloudflare</a:t>
            </a:r>
            <a:r>
              <a:rPr lang="en-GB" dirty="0"/>
              <a:t>, </a:t>
            </a:r>
            <a:r>
              <a:rPr lang="en-GB" dirty="0" err="1"/>
              <a:t>CloudFront</a:t>
            </a:r>
            <a:r>
              <a:rPr lang="en-GB" dirty="0"/>
              <a:t>, Akamai (All three do more than caching)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49036695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F016A9C-B56D-4496-8883-4F65030499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322" b="2322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ABAD3D5-4EDE-4ED9-A2E7-12F1B51FA6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HyperText</a:t>
            </a:r>
            <a:r>
              <a:rPr lang="en-GB" dirty="0"/>
              <a:t> Transfer Protocol over SSL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131008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209D0-11DA-4998-9FE9-B863647D7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HTTPS – Do you need it?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4571B-18AE-40B7-B19A-2C6B57868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Yes!</a:t>
            </a:r>
            <a:br>
              <a:rPr lang="en-GB" dirty="0"/>
            </a:br>
            <a:br>
              <a:rPr lang="en-GB" dirty="0"/>
            </a:br>
            <a:r>
              <a:rPr lang="en-GB" dirty="0"/>
              <a:t>But why? Tell me!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012452033"/>
      </p:ext>
    </p:extLst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AD6F8-282C-455D-8EE8-EFDD68A8F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Why you need HTTPS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61198-2FEB-4FD5-9BB5-8E2C76343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HTTP is a 15-year-old protocol</a:t>
            </a:r>
          </a:p>
          <a:p>
            <a:endParaRPr lang="en-GB" dirty="0"/>
          </a:p>
          <a:p>
            <a:r>
              <a:rPr lang="en-GB" dirty="0"/>
              <a:t>The World Wide Web is built upon HTTP</a:t>
            </a:r>
          </a:p>
          <a:p>
            <a:endParaRPr lang="en-GB" dirty="0"/>
          </a:p>
          <a:p>
            <a:r>
              <a:rPr lang="en-GB" dirty="0"/>
              <a:t>The issue with HTTP is that everything is sent in cleartext, i.e. unsecured.</a:t>
            </a:r>
          </a:p>
          <a:p>
            <a:endParaRPr lang="en-GB" dirty="0"/>
          </a:p>
          <a:p>
            <a:r>
              <a:rPr lang="en-GB" dirty="0"/>
              <a:t>This makes websites using HTTP vulnerable, since data can be intercepted and even manipulated.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156680358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20AB8-289E-4ED0-B10D-29D289C6A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HTTPS then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EFD05-C24E-4477-B878-2CA3DFC27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HTTPS uses end-to-end encryption to ensure the integrity of the transmitted data.</a:t>
            </a:r>
          </a:p>
          <a:p>
            <a:endParaRPr lang="en-GB" dirty="0"/>
          </a:p>
          <a:p>
            <a:r>
              <a:rPr lang="en-GB" dirty="0"/>
              <a:t>Today it uses TLS (Transport Layer Security), previously it used SSL (Secure Sockets Layer)</a:t>
            </a:r>
          </a:p>
          <a:p>
            <a:endParaRPr lang="en-GB" dirty="0"/>
          </a:p>
          <a:p>
            <a:r>
              <a:rPr lang="en-GB" dirty="0"/>
              <a:t>HTTPS is a superior protocol, yet the adoption rate has been limited.</a:t>
            </a:r>
          </a:p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225294951"/>
      </p:ext>
    </p:extLst>
  </p:cSld>
  <p:clrMapOvr>
    <a:masterClrMapping/>
  </p:clrMapOvr>
  <p:transition spd="slow">
    <p:push dir="u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48AE-0760-4072-8994-823C7E981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HTTPS is slower than HTTP?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96CD2-A8B5-4547-AD99-7757B1018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0463"/>
            <a:ext cx="6023846" cy="5016500"/>
          </a:xfrm>
        </p:spPr>
        <p:txBody>
          <a:bodyPr/>
          <a:lstStyle/>
          <a:p>
            <a:r>
              <a:rPr lang="en-GB" b="1" dirty="0"/>
              <a:t>HTTPS is slower than HTTP</a:t>
            </a:r>
          </a:p>
          <a:p>
            <a:r>
              <a:rPr lang="en-GB" dirty="0"/>
              <a:t>Many (falsely) accuse HTTPS for being slower. </a:t>
            </a:r>
            <a:br>
              <a:rPr lang="en-GB" dirty="0"/>
            </a:br>
            <a:r>
              <a:rPr lang="en-GB" dirty="0"/>
              <a:t>It is often attributed to the added overhead used for encrypting and decrypting.</a:t>
            </a:r>
          </a:p>
          <a:p>
            <a:endParaRPr lang="en-GB" dirty="0"/>
          </a:p>
          <a:p>
            <a:r>
              <a:rPr lang="en-GB" dirty="0"/>
              <a:t>Test it yourself at: </a:t>
            </a:r>
            <a:r>
              <a:rPr lang="en-GB" dirty="0">
                <a:hlinkClick r:id="rId2"/>
              </a:rPr>
              <a:t>www.httpvshttps.com</a:t>
            </a:r>
            <a:r>
              <a:rPr lang="en-GB" dirty="0"/>
              <a:t> </a:t>
            </a:r>
            <a:endParaRPr lang="LID409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B8481C-F243-4BA4-9B06-3C0CA2512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7475" y="1775316"/>
            <a:ext cx="4886325" cy="2028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F75CC2-8DDE-40D0-90CC-6BF5BBD501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4700" y="3804141"/>
            <a:ext cx="422910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6128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68126-C07D-4FA8-9A00-0BA3E783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Common internet protocols</a:t>
            </a:r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3E0911B-CB94-4399-82B0-78A93C0EEC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2688742"/>
              </p:ext>
            </p:extLst>
          </p:nvPr>
        </p:nvGraphicFramePr>
        <p:xfrm>
          <a:off x="838200" y="1160463"/>
          <a:ext cx="10515600" cy="5016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73089335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BF7D3-5BD2-4908-8699-0D4348024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HTTPS – why it is awesome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CBA8E-3C63-4236-A0F1-03CBCB849F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Allows us to use HTTP/2</a:t>
            </a:r>
          </a:p>
          <a:p>
            <a:endParaRPr lang="en-GB" dirty="0"/>
          </a:p>
          <a:p>
            <a:r>
              <a:rPr lang="en-GB" dirty="0"/>
              <a:t>Encryption protects your website from attacks, specifically Man-in-the-Middle attacks</a:t>
            </a:r>
          </a:p>
          <a:p>
            <a:endParaRPr lang="en-GB" dirty="0"/>
          </a:p>
          <a:p>
            <a:r>
              <a:rPr lang="en-GB" dirty="0"/>
              <a:t>Advocates care for your users, since you encrypt their communication with your website</a:t>
            </a:r>
            <a:endParaRPr lang="LID4096" dirty="0"/>
          </a:p>
        </p:txBody>
      </p:sp>
      <p:graphicFrame>
        <p:nvGraphicFramePr>
          <p:cNvPr id="5" name="Content Placeholder 7">
            <a:extLst>
              <a:ext uri="{FF2B5EF4-FFF2-40B4-BE49-F238E27FC236}">
                <a16:creationId xmlns:a16="http://schemas.microsoft.com/office/drawing/2014/main" id="{FE669296-EB70-41A9-B857-5BF5189C72B3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24515094"/>
              </p:ext>
            </p:extLst>
          </p:nvPr>
        </p:nvGraphicFramePr>
        <p:xfrm>
          <a:off x="6172200" y="1160463"/>
          <a:ext cx="5181600" cy="5016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5178101"/>
      </p:ext>
    </p:extLst>
  </p:cSld>
  <p:clrMapOvr>
    <a:masterClrMapping/>
  </p:clrMapOvr>
  <p:transition spd="slow">
    <p:push dir="u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A00CA7F-C573-43C7-AF6E-4B28EF88239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36132" b="14656"/>
          <a:stretch/>
        </p:blipFill>
        <p:spPr>
          <a:xfrm>
            <a:off x="0" y="0"/>
            <a:ext cx="12192000" cy="4005263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2080C9C-EEFD-4389-A6EA-CFF0A9904C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File </a:t>
            </a:r>
            <a:r>
              <a:rPr lang="en-GB" dirty="0" err="1"/>
              <a:t>Tranfer</a:t>
            </a:r>
            <a:r>
              <a:rPr lang="en-GB" dirty="0"/>
              <a:t> Protocol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293046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886C6EF-F2DB-41A1-A7D6-29B346708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File Transfer Protocol</a:t>
            </a:r>
            <a:endParaRPr lang="LID4096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FCC341-590D-4E8C-8728-E9C985998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FTP is simple protocol for transferring files over a network</a:t>
            </a:r>
          </a:p>
          <a:p>
            <a:endParaRPr lang="en-GB" dirty="0"/>
          </a:p>
          <a:p>
            <a:r>
              <a:rPr lang="en-GB" dirty="0"/>
              <a:t>FTP does not move files, it copies them</a:t>
            </a:r>
          </a:p>
          <a:p>
            <a:endParaRPr lang="en-GB" dirty="0"/>
          </a:p>
          <a:p>
            <a:r>
              <a:rPr lang="en-GB" dirty="0"/>
              <a:t>An FTP client is a piece of software specifically designed for moving files between two computers</a:t>
            </a:r>
          </a:p>
          <a:p>
            <a:endParaRPr lang="en-GB" dirty="0"/>
          </a:p>
          <a:p>
            <a:r>
              <a:rPr lang="en-GB" dirty="0"/>
              <a:t>FTP is </a:t>
            </a:r>
            <a:r>
              <a:rPr lang="en-GB" dirty="0" err="1"/>
              <a:t>stateful</a:t>
            </a:r>
            <a:r>
              <a:rPr lang="en-GB" dirty="0"/>
              <a:t>, HTTP is not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FTP uses a TCP connection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FTP transfers one file at a time</a:t>
            </a:r>
          </a:p>
        </p:txBody>
      </p:sp>
    </p:spTree>
    <p:extLst>
      <p:ext uri="{BB962C8B-B14F-4D97-AF65-F5344CB8AC3E}">
        <p14:creationId xmlns:p14="http://schemas.microsoft.com/office/powerpoint/2010/main" val="368040680"/>
      </p:ext>
    </p:extLst>
  </p:cSld>
  <p:clrMapOvr>
    <a:masterClrMapping/>
  </p:clrMapOvr>
  <p:transition spd="slow">
    <p:push dir="u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E77F2-54AD-4A60-9CBE-1C9B47509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FTP vs HTTP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51D3F-EE71-4173-860D-611FD678B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As mentioned FTP is </a:t>
            </a:r>
            <a:r>
              <a:rPr lang="en-GB" dirty="0" err="1"/>
              <a:t>stateful</a:t>
            </a:r>
            <a:r>
              <a:rPr lang="en-GB" dirty="0"/>
              <a:t>, HTTP is stateless</a:t>
            </a:r>
          </a:p>
          <a:p>
            <a:endParaRPr lang="en-GB" dirty="0"/>
          </a:p>
          <a:p>
            <a:r>
              <a:rPr lang="en-GB" dirty="0"/>
              <a:t>FTP generally encodes data to binary. HTTP uses </a:t>
            </a:r>
            <a:r>
              <a:rPr lang="en-GB" dirty="0" err="1"/>
              <a:t>MIMEm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4447775"/>
      </p:ext>
    </p:extLst>
  </p:cSld>
  <p:clrMapOvr>
    <a:masterClrMapping/>
  </p:clrMapOvr>
  <p:transition spd="slow">
    <p:push dir="u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AC6B-E6F3-4A81-AD63-11ADFC8CB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Connection types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20FE4-10E7-4DEA-B0C3-8A91C8D98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An FTP connection be either passive or active.</a:t>
            </a:r>
          </a:p>
          <a:p>
            <a:endParaRPr lang="en-GB" dirty="0"/>
          </a:p>
          <a:p>
            <a:r>
              <a:rPr lang="en-GB" dirty="0"/>
              <a:t>The client determines whether it uses an active or passive connection.</a:t>
            </a:r>
          </a:p>
          <a:p>
            <a:endParaRPr lang="en-GB" dirty="0"/>
          </a:p>
          <a:p>
            <a:r>
              <a:rPr lang="en-GB" dirty="0"/>
              <a:t>The connection type determines how the FTP server responds and on what ports transactions will occur.</a:t>
            </a:r>
          </a:p>
          <a:p>
            <a:endParaRPr lang="en-GB" dirty="0"/>
          </a:p>
          <a:p>
            <a:r>
              <a:rPr lang="en-GB" b="1" dirty="0"/>
              <a:t>Active connections: </a:t>
            </a:r>
            <a:r>
              <a:rPr lang="en-GB" dirty="0"/>
              <a:t>When an active connection is established, the server opens a data connection to the client from port 20 to a higher-order port number. All data is passed over this connection.</a:t>
            </a:r>
          </a:p>
          <a:p>
            <a:endParaRPr lang="en-GB" b="1" dirty="0"/>
          </a:p>
          <a:p>
            <a:r>
              <a:rPr lang="en-GB" b="1" dirty="0"/>
              <a:t>Passive connections: </a:t>
            </a:r>
            <a:r>
              <a:rPr lang="en-GB" dirty="0"/>
              <a:t>When a passive connection is established, the client asks the FTP server to establish a connection to a port higher than 10.000. The server relays the port back to the client, and the client establishes a connection to the given port.</a:t>
            </a:r>
            <a:r>
              <a:rPr lang="en-GB" b="1" dirty="0"/>
              <a:t> </a:t>
            </a:r>
            <a:r>
              <a:rPr lang="en-GB" dirty="0"/>
              <a:t>Each request will result in a separate connection</a:t>
            </a:r>
          </a:p>
        </p:txBody>
      </p:sp>
    </p:spTree>
    <p:extLst>
      <p:ext uri="{BB962C8B-B14F-4D97-AF65-F5344CB8AC3E}">
        <p14:creationId xmlns:p14="http://schemas.microsoft.com/office/powerpoint/2010/main" val="1803067936"/>
      </p:ext>
    </p:extLst>
  </p:cSld>
  <p:clrMapOvr>
    <a:masterClrMapping/>
  </p:clrMapOvr>
  <p:transition spd="slow">
    <p:push dir="u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1C9AA-EDA5-42D0-A17A-5AF0C4D9B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FTP problems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8881A-1594-4132-BE2E-1BE40BC59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FTP sends files in clear plain-text (like HTTP)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6901478"/>
      </p:ext>
    </p:extLst>
  </p:cSld>
  <p:clrMapOvr>
    <a:masterClrMapping/>
  </p:clrMapOvr>
  <p:transition spd="slow">
    <p:push dir="u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6E3D7A5D-DDB4-4BD4-B2AA-BE6B900A1A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9314" t="-150" r="43966" b="150"/>
          <a:stretch/>
        </p:blipFill>
        <p:spPr>
          <a:xfrm>
            <a:off x="0" y="-10284"/>
            <a:ext cx="4800600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482D0A2-6708-4E89-A2B3-D7EE02EFF9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Secure File Transfer Protocol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8232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A2ECD-7026-4160-AE7D-A88419C4C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Secure FTP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65857-5378-48E2-B320-7DBC08833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SFTP uses SSH to securely transfer files.</a:t>
            </a:r>
          </a:p>
          <a:p>
            <a:endParaRPr lang="en-GB" dirty="0"/>
          </a:p>
          <a:p>
            <a:r>
              <a:rPr lang="en-GB" dirty="0"/>
              <a:t>Unlike FTP, SFTP encrypts both commands and data</a:t>
            </a:r>
          </a:p>
          <a:p>
            <a:endParaRPr lang="en-GB" dirty="0"/>
          </a:p>
          <a:p>
            <a:r>
              <a:rPr lang="en-GB" dirty="0"/>
              <a:t>It functions similarly to FTP, but you cannot use a standard FTP client</a:t>
            </a:r>
          </a:p>
          <a:p>
            <a:endParaRPr lang="en-GB" dirty="0"/>
          </a:p>
          <a:p>
            <a:r>
              <a:rPr lang="en-GB" dirty="0"/>
              <a:t>SFTP uses encryption and X.509 certificates</a:t>
            </a:r>
          </a:p>
          <a:p>
            <a:endParaRPr lang="en-GB" dirty="0"/>
          </a:p>
          <a:p>
            <a:r>
              <a:rPr lang="en-GB" dirty="0"/>
              <a:t>Numerous </a:t>
            </a:r>
            <a:r>
              <a:rPr lang="en-GB"/>
              <a:t>encryption algorithms can be used. 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581992470"/>
      </p:ext>
    </p:extLst>
  </p:cSld>
  <p:clrMapOvr>
    <a:masterClrMapping/>
  </p:clrMapOvr>
  <p:transition spd="slow">
    <p:push dir="u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Questions</a:t>
            </a:r>
            <a:r>
              <a:rPr lang="da-DK" dirty="0"/>
              <a:t>?</a:t>
            </a:r>
          </a:p>
        </p:txBody>
      </p:sp>
      <p:sp>
        <p:nvSpPr>
          <p:cNvPr id="15" name="Pladsholder til billede 14"/>
          <p:cNvSpPr>
            <a:spLocks noGrp="1"/>
          </p:cNvSpPr>
          <p:nvPr>
            <p:ph type="pic" sz="quarter" idx="13"/>
          </p:nvPr>
        </p:nvSpPr>
        <p:spPr>
          <a:xfrm>
            <a:off x="7391399" y="-58141"/>
            <a:ext cx="4800600" cy="6858000"/>
          </a:xfrm>
        </p:spPr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7563321" y="2164293"/>
            <a:ext cx="3433289" cy="2529413"/>
            <a:chOff x="2051" y="736"/>
            <a:chExt cx="1903" cy="1402"/>
          </a:xfrm>
        </p:grpSpPr>
        <p:sp>
          <p:nvSpPr>
            <p:cNvPr id="6" name="AutoShape 3"/>
            <p:cNvSpPr>
              <a:spLocks noChangeAspect="1" noChangeArrowheads="1" noTextEdit="1"/>
            </p:cNvSpPr>
            <p:nvPr/>
          </p:nvSpPr>
          <p:spPr bwMode="auto">
            <a:xfrm>
              <a:off x="2051" y="736"/>
              <a:ext cx="1651" cy="13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2303" y="736"/>
              <a:ext cx="1651" cy="1402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  <a:gd name="T24" fmla="*/ 205 w 377"/>
                <a:gd name="T25" fmla="*/ 210 h 320"/>
                <a:gd name="T26" fmla="*/ 276 w 377"/>
                <a:gd name="T27" fmla="*/ 141 h 320"/>
                <a:gd name="T28" fmla="*/ 205 w 377"/>
                <a:gd name="T29" fmla="*/ 73 h 320"/>
                <a:gd name="T30" fmla="*/ 172 w 377"/>
                <a:gd name="T31" fmla="*/ 73 h 320"/>
                <a:gd name="T32" fmla="*/ 102 w 377"/>
                <a:gd name="T33" fmla="*/ 141 h 320"/>
                <a:gd name="T34" fmla="*/ 172 w 377"/>
                <a:gd name="T35" fmla="*/ 210 h 320"/>
                <a:gd name="T36" fmla="*/ 205 w 377"/>
                <a:gd name="T37" fmla="*/ 21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  <a:moveTo>
                    <a:pt x="205" y="210"/>
                  </a:moveTo>
                  <a:cubicBezTo>
                    <a:pt x="258" y="210"/>
                    <a:pt x="276" y="184"/>
                    <a:pt x="276" y="141"/>
                  </a:cubicBezTo>
                  <a:cubicBezTo>
                    <a:pt x="276" y="101"/>
                    <a:pt x="256" y="73"/>
                    <a:pt x="205" y="73"/>
                  </a:cubicBezTo>
                  <a:cubicBezTo>
                    <a:pt x="172" y="73"/>
                    <a:pt x="172" y="73"/>
                    <a:pt x="172" y="73"/>
                  </a:cubicBezTo>
                  <a:cubicBezTo>
                    <a:pt x="122" y="73"/>
                    <a:pt x="102" y="101"/>
                    <a:pt x="102" y="141"/>
                  </a:cubicBezTo>
                  <a:cubicBezTo>
                    <a:pt x="102" y="184"/>
                    <a:pt x="120" y="210"/>
                    <a:pt x="172" y="210"/>
                  </a:cubicBezTo>
                  <a:lnTo>
                    <a:pt x="205" y="21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blipFill>
                  <a:blip r:embed="rId3"/>
                  <a:stretch>
                    <a:fillRect/>
                  </a:stretch>
                </a:blip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73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ktangel 14"/>
          <p:cNvSpPr/>
          <p:nvPr/>
        </p:nvSpPr>
        <p:spPr>
          <a:xfrm>
            <a:off x="425467" y="4265031"/>
            <a:ext cx="3209878" cy="1630064"/>
          </a:xfrm>
          <a:prstGeom prst="rect">
            <a:avLst/>
          </a:prstGeom>
          <a:solidFill>
            <a:srgbClr val="69B9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 dirty="0"/>
              <a:t>Brugbare elementer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a-DK" dirty="0"/>
          </a:p>
        </p:txBody>
      </p:sp>
      <p:grpSp>
        <p:nvGrpSpPr>
          <p:cNvPr id="7" name="Group 8"/>
          <p:cNvGrpSpPr>
            <a:grpSpLocks noChangeAspect="1"/>
          </p:cNvGrpSpPr>
          <p:nvPr/>
        </p:nvGrpSpPr>
        <p:grpSpPr bwMode="auto">
          <a:xfrm>
            <a:off x="7840998" y="3340250"/>
            <a:ext cx="3008541" cy="2531262"/>
            <a:chOff x="4138" y="392"/>
            <a:chExt cx="2679" cy="2254"/>
          </a:xfrm>
        </p:grpSpPr>
        <p:sp>
          <p:nvSpPr>
            <p:cNvPr id="8" name="AutoShape 7"/>
            <p:cNvSpPr>
              <a:spLocks noChangeAspect="1" noChangeArrowheads="1" noTextEdit="1"/>
            </p:cNvSpPr>
            <p:nvPr/>
          </p:nvSpPr>
          <p:spPr bwMode="auto">
            <a:xfrm>
              <a:off x="4138" y="392"/>
              <a:ext cx="2679" cy="22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4138" y="392"/>
              <a:ext cx="2679" cy="2275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4961523" y="1302639"/>
            <a:ext cx="3433289" cy="2529413"/>
            <a:chOff x="2051" y="736"/>
            <a:chExt cx="1903" cy="1402"/>
          </a:xfrm>
        </p:grpSpPr>
        <p:sp>
          <p:nvSpPr>
            <p:cNvPr id="11" name="AutoShape 3"/>
            <p:cNvSpPr>
              <a:spLocks noChangeAspect="1" noChangeArrowheads="1" noTextEdit="1"/>
            </p:cNvSpPr>
            <p:nvPr/>
          </p:nvSpPr>
          <p:spPr bwMode="auto">
            <a:xfrm>
              <a:off x="2051" y="736"/>
              <a:ext cx="1651" cy="13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2303" y="736"/>
              <a:ext cx="1651" cy="1402"/>
            </a:xfrm>
            <a:custGeom>
              <a:avLst/>
              <a:gdLst>
                <a:gd name="T0" fmla="*/ 377 w 377"/>
                <a:gd name="T1" fmla="*/ 146 h 320"/>
                <a:gd name="T2" fmla="*/ 200 w 377"/>
                <a:gd name="T3" fmla="*/ 282 h 320"/>
                <a:gd name="T4" fmla="*/ 148 w 377"/>
                <a:gd name="T5" fmla="*/ 282 h 320"/>
                <a:gd name="T6" fmla="*/ 128 w 377"/>
                <a:gd name="T7" fmla="*/ 287 h 320"/>
                <a:gd name="T8" fmla="*/ 14 w 377"/>
                <a:gd name="T9" fmla="*/ 314 h 320"/>
                <a:gd name="T10" fmla="*/ 37 w 377"/>
                <a:gd name="T11" fmla="*/ 281 h 320"/>
                <a:gd name="T12" fmla="*/ 46 w 377"/>
                <a:gd name="T13" fmla="*/ 256 h 320"/>
                <a:gd name="T14" fmla="*/ 41 w 377"/>
                <a:gd name="T15" fmla="*/ 251 h 320"/>
                <a:gd name="T16" fmla="*/ 0 w 377"/>
                <a:gd name="T17" fmla="*/ 147 h 320"/>
                <a:gd name="T18" fmla="*/ 179 w 377"/>
                <a:gd name="T19" fmla="*/ 0 h 320"/>
                <a:gd name="T20" fmla="*/ 198 w 377"/>
                <a:gd name="T21" fmla="*/ 0 h 320"/>
                <a:gd name="T22" fmla="*/ 377 w 377"/>
                <a:gd name="T23" fmla="*/ 146 h 320"/>
                <a:gd name="T24" fmla="*/ 205 w 377"/>
                <a:gd name="T25" fmla="*/ 210 h 320"/>
                <a:gd name="T26" fmla="*/ 276 w 377"/>
                <a:gd name="T27" fmla="*/ 141 h 320"/>
                <a:gd name="T28" fmla="*/ 205 w 377"/>
                <a:gd name="T29" fmla="*/ 73 h 320"/>
                <a:gd name="T30" fmla="*/ 172 w 377"/>
                <a:gd name="T31" fmla="*/ 73 h 320"/>
                <a:gd name="T32" fmla="*/ 102 w 377"/>
                <a:gd name="T33" fmla="*/ 141 h 320"/>
                <a:gd name="T34" fmla="*/ 172 w 377"/>
                <a:gd name="T35" fmla="*/ 210 h 320"/>
                <a:gd name="T36" fmla="*/ 205 w 377"/>
                <a:gd name="T37" fmla="*/ 21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7" h="320">
                  <a:moveTo>
                    <a:pt x="377" y="146"/>
                  </a:moveTo>
                  <a:cubicBezTo>
                    <a:pt x="377" y="240"/>
                    <a:pt x="315" y="282"/>
                    <a:pt x="200" y="282"/>
                  </a:cubicBezTo>
                  <a:cubicBezTo>
                    <a:pt x="178" y="283"/>
                    <a:pt x="162" y="282"/>
                    <a:pt x="148" y="282"/>
                  </a:cubicBezTo>
                  <a:cubicBezTo>
                    <a:pt x="138" y="282"/>
                    <a:pt x="131" y="285"/>
                    <a:pt x="128" y="287"/>
                  </a:cubicBezTo>
                  <a:cubicBezTo>
                    <a:pt x="64" y="320"/>
                    <a:pt x="19" y="319"/>
                    <a:pt x="14" y="314"/>
                  </a:cubicBezTo>
                  <a:cubicBezTo>
                    <a:pt x="7" y="307"/>
                    <a:pt x="26" y="292"/>
                    <a:pt x="37" y="281"/>
                  </a:cubicBezTo>
                  <a:cubicBezTo>
                    <a:pt x="49" y="268"/>
                    <a:pt x="51" y="262"/>
                    <a:pt x="46" y="256"/>
                  </a:cubicBezTo>
                  <a:cubicBezTo>
                    <a:pt x="45" y="255"/>
                    <a:pt x="42" y="253"/>
                    <a:pt x="41" y="251"/>
                  </a:cubicBezTo>
                  <a:cubicBezTo>
                    <a:pt x="13" y="228"/>
                    <a:pt x="0" y="187"/>
                    <a:pt x="0" y="147"/>
                  </a:cubicBezTo>
                  <a:cubicBezTo>
                    <a:pt x="0" y="53"/>
                    <a:pt x="59" y="0"/>
                    <a:pt x="179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53" y="0"/>
                    <a:pt x="377" y="17"/>
                    <a:pt x="377" y="146"/>
                  </a:cubicBezTo>
                  <a:close/>
                  <a:moveTo>
                    <a:pt x="205" y="210"/>
                  </a:moveTo>
                  <a:cubicBezTo>
                    <a:pt x="258" y="210"/>
                    <a:pt x="276" y="184"/>
                    <a:pt x="276" y="141"/>
                  </a:cubicBezTo>
                  <a:cubicBezTo>
                    <a:pt x="276" y="101"/>
                    <a:pt x="256" y="73"/>
                    <a:pt x="205" y="73"/>
                  </a:cubicBezTo>
                  <a:cubicBezTo>
                    <a:pt x="172" y="73"/>
                    <a:pt x="172" y="73"/>
                    <a:pt x="172" y="73"/>
                  </a:cubicBezTo>
                  <a:cubicBezTo>
                    <a:pt x="122" y="73"/>
                    <a:pt x="102" y="101"/>
                    <a:pt x="102" y="141"/>
                  </a:cubicBezTo>
                  <a:cubicBezTo>
                    <a:pt x="102" y="184"/>
                    <a:pt x="120" y="210"/>
                    <a:pt x="172" y="210"/>
                  </a:cubicBezTo>
                  <a:lnTo>
                    <a:pt x="205" y="21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</p:grpSp>
      <p:pic>
        <p:nvPicPr>
          <p:cNvPr id="2" name="Billed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06" y="2580771"/>
            <a:ext cx="2028661" cy="481125"/>
          </a:xfrm>
          <a:prstGeom prst="rect">
            <a:avLst/>
          </a:prstGeom>
        </p:spPr>
      </p:pic>
      <p:pic>
        <p:nvPicPr>
          <p:cNvPr id="3" name="Billed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5182432"/>
            <a:ext cx="1616387" cy="383349"/>
          </a:xfrm>
          <a:prstGeom prst="rect">
            <a:avLst/>
          </a:prstGeom>
        </p:spPr>
      </p:pic>
      <p:pic>
        <p:nvPicPr>
          <p:cNvPr id="6" name="Billed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4643138"/>
            <a:ext cx="2576054" cy="337398"/>
          </a:xfrm>
          <a:prstGeom prst="rect">
            <a:avLst/>
          </a:prstGeom>
        </p:spPr>
      </p:pic>
      <p:pic>
        <p:nvPicPr>
          <p:cNvPr id="13" name="Billed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02" y="2105854"/>
            <a:ext cx="1747319" cy="228854"/>
          </a:xfrm>
          <a:prstGeom prst="rect">
            <a:avLst/>
          </a:prstGeom>
        </p:spPr>
      </p:pic>
      <p:pic>
        <p:nvPicPr>
          <p:cNvPr id="14" name="Billed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1507650"/>
            <a:ext cx="2498756" cy="317124"/>
          </a:xfrm>
          <a:prstGeom prst="rect">
            <a:avLst/>
          </a:prstGeom>
        </p:spPr>
      </p:pic>
      <p:pic>
        <p:nvPicPr>
          <p:cNvPr id="16" name="Billed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529" y="4893216"/>
            <a:ext cx="1700716" cy="578432"/>
          </a:xfrm>
          <a:prstGeom prst="rect">
            <a:avLst/>
          </a:prstGeom>
        </p:spPr>
      </p:pic>
      <p:sp>
        <p:nvSpPr>
          <p:cNvPr id="17" name="Rektangel 16"/>
          <p:cNvSpPr/>
          <p:nvPr/>
        </p:nvSpPr>
        <p:spPr>
          <a:xfrm>
            <a:off x="9222022" y="1349998"/>
            <a:ext cx="25826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1200" dirty="0">
                <a:latin typeface="Helvetica Neue" charset="0"/>
                <a:ea typeface="Helvetica Neue" charset="0"/>
                <a:cs typeface="Helvetica Neue" charset="0"/>
              </a:rPr>
              <a:t>Dobbeltklik for at ændre farve eller indsætte baggrundsbillede</a:t>
            </a:r>
          </a:p>
        </p:txBody>
      </p:sp>
      <p:cxnSp>
        <p:nvCxnSpPr>
          <p:cNvPr id="19" name="Lige pilforbindelse 18"/>
          <p:cNvCxnSpPr/>
          <p:nvPr/>
        </p:nvCxnSpPr>
        <p:spPr>
          <a:xfrm flipH="1">
            <a:off x="8555735" y="1811663"/>
            <a:ext cx="580645" cy="10857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Lige pilforbindelse 19"/>
          <p:cNvCxnSpPr/>
          <p:nvPr/>
        </p:nvCxnSpPr>
        <p:spPr>
          <a:xfrm flipH="1">
            <a:off x="9010380" y="1865951"/>
            <a:ext cx="423180" cy="1372549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86319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D571C-7B16-45A2-8D5C-CBC8BDA30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Common internet protocols (cont.)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73765-804D-4154-9491-4F3B4E56E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TCP/IP</a:t>
            </a:r>
          </a:p>
          <a:p>
            <a:r>
              <a:rPr lang="en-GB" dirty="0"/>
              <a:t>Transmission Control Protocol/Internet Protocol is the dominant standard in internetworking</a:t>
            </a:r>
          </a:p>
          <a:p>
            <a:r>
              <a:rPr lang="en-GB" dirty="0"/>
              <a:t>TCP/IP represent a set of public standards that specify how packet of information are exchanged between computers over one or more networks.</a:t>
            </a:r>
          </a:p>
          <a:p>
            <a:endParaRPr lang="en-GB" dirty="0"/>
          </a:p>
          <a:p>
            <a:r>
              <a:rPr lang="en-GB" b="1" dirty="0"/>
              <a:t>IPX/SPX</a:t>
            </a:r>
          </a:p>
          <a:p>
            <a:r>
              <a:rPr lang="en-GB" dirty="0"/>
              <a:t>Internetwork Packet Exchange/Sequenced Packet Exchange – Originally employed be Novell in the network operating system, NetWare.</a:t>
            </a:r>
          </a:p>
        </p:txBody>
      </p:sp>
    </p:spTree>
    <p:extLst>
      <p:ext uri="{BB962C8B-B14F-4D97-AF65-F5344CB8AC3E}">
        <p14:creationId xmlns:p14="http://schemas.microsoft.com/office/powerpoint/2010/main" val="395844956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96EEF-69D5-49FB-89D9-134AA2162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Common internet protocols (cont.)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215C9-7BF3-475D-975A-7DECABA35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HTTP</a:t>
            </a:r>
          </a:p>
          <a:p>
            <a:r>
              <a:rPr lang="en-GB" dirty="0"/>
              <a:t>Hyper Text Transfer Protocol governs how files, such as text, graphics, sound and video, are exchanged over the World Wide Web (WWW)</a:t>
            </a:r>
          </a:p>
          <a:p>
            <a:endParaRPr lang="en-GB" dirty="0"/>
          </a:p>
          <a:p>
            <a:r>
              <a:rPr lang="en-GB" b="1" dirty="0"/>
              <a:t>FTP</a:t>
            </a:r>
          </a:p>
          <a:p>
            <a:r>
              <a:rPr lang="en-GB" dirty="0"/>
              <a:t>File Transfer Protocol provides services for file transfer and manipulation. </a:t>
            </a:r>
          </a:p>
          <a:p>
            <a:endParaRPr lang="en-GB" dirty="0"/>
          </a:p>
          <a:p>
            <a:r>
              <a:rPr lang="en-GB" b="1" dirty="0"/>
              <a:t>SSH</a:t>
            </a:r>
          </a:p>
          <a:p>
            <a:r>
              <a:rPr lang="en-GB" dirty="0"/>
              <a:t>Secure Shell is used to securely connect to a remote computer</a:t>
            </a:r>
          </a:p>
          <a:p>
            <a:endParaRPr lang="en-GB" dirty="0"/>
          </a:p>
          <a:p>
            <a:r>
              <a:rPr lang="en-GB" b="1" dirty="0" err="1"/>
              <a:t>TelNet</a:t>
            </a:r>
            <a:endParaRPr lang="en-GB" b="1" dirty="0"/>
          </a:p>
          <a:p>
            <a:r>
              <a:rPr lang="en-GB" dirty="0"/>
              <a:t>An application used to connect to a remote computer. It lacks security features</a:t>
            </a:r>
          </a:p>
        </p:txBody>
      </p:sp>
    </p:spTree>
    <p:extLst>
      <p:ext uri="{BB962C8B-B14F-4D97-AF65-F5344CB8AC3E}">
        <p14:creationId xmlns:p14="http://schemas.microsoft.com/office/powerpoint/2010/main" val="391102313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E55A2-0F22-4FB7-A8D2-91C6941AC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Common internet protocols (cont.)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A1E36-CC27-4536-90D8-9F8A3959F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POP3</a:t>
            </a:r>
          </a:p>
          <a:p>
            <a:r>
              <a:rPr lang="en-GB" dirty="0"/>
              <a:t>Post Office Protocol is used to download e-mail from a remote mail-server</a:t>
            </a:r>
          </a:p>
          <a:p>
            <a:endParaRPr lang="en-GB" dirty="0"/>
          </a:p>
          <a:p>
            <a:r>
              <a:rPr lang="en-GB" b="1" dirty="0"/>
              <a:t>IMAP</a:t>
            </a:r>
          </a:p>
          <a:p>
            <a:r>
              <a:rPr lang="en-GB" dirty="0"/>
              <a:t>Internet Message Access Protocol is also used to download e-mail from a remote mail server</a:t>
            </a:r>
          </a:p>
          <a:p>
            <a:endParaRPr lang="en-GB" dirty="0"/>
          </a:p>
          <a:p>
            <a:r>
              <a:rPr lang="en-GB" b="1" dirty="0"/>
              <a:t>SMTP</a:t>
            </a:r>
          </a:p>
          <a:p>
            <a:r>
              <a:rPr lang="en-GB" dirty="0"/>
              <a:t>Simple Mail Transfer Protocol is used to send email to a remote email server</a:t>
            </a:r>
          </a:p>
        </p:txBody>
      </p:sp>
    </p:spTree>
    <p:extLst>
      <p:ext uri="{BB962C8B-B14F-4D97-AF65-F5344CB8AC3E}">
        <p14:creationId xmlns:p14="http://schemas.microsoft.com/office/powerpoint/2010/main" val="334990781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6DB7-C641-4672-839B-E85C507F0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The Protocol Stack</a:t>
            </a:r>
            <a:endParaRPr lang="LID4096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67A9C5-505B-4AC2-A418-A14178579D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 protocol stack refers to a group of protocols that are </a:t>
            </a:r>
            <a:r>
              <a:rPr lang="en-US" dirty="0" err="1"/>
              <a:t>runnning</a:t>
            </a:r>
            <a:r>
              <a:rPr lang="en-US" dirty="0"/>
              <a:t> concurrently that are employed for the implementation of network protocol suite. </a:t>
            </a:r>
          </a:p>
          <a:p>
            <a:endParaRPr lang="en-US" dirty="0"/>
          </a:p>
          <a:p>
            <a:r>
              <a:rPr lang="en-US" dirty="0"/>
              <a:t>The protocols in a stack determine the interconnectivity rules for a layered network model such as in the OSI or TCP/IP models.</a:t>
            </a:r>
          </a:p>
          <a:p>
            <a:r>
              <a:rPr lang="en-US" dirty="0"/>
              <a:t>To become a stack the protocols must be interoperable being able to connect both vertically between the layers of the network and horizontally between the end-points of each transmission segment.</a:t>
            </a:r>
            <a:endParaRPr lang="LID4096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A1CE0671-51E0-4103-8A22-498F9AEF04C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82899746"/>
              </p:ext>
            </p:extLst>
          </p:nvPr>
        </p:nvGraphicFramePr>
        <p:xfrm>
          <a:off x="6172200" y="1160463"/>
          <a:ext cx="5181600" cy="5016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554075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1CF2319-6646-410F-BCF4-20E568ECA59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394" b="25394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02FE5EA-DAE9-4090-9BC8-FBA39C8962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Transmission Control Protocol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06317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med footer">
  <a:themeElements>
    <a:clrScheme name="Oxygen 7">
      <a:dk1>
        <a:srgbClr val="000000"/>
      </a:dk1>
      <a:lt1>
        <a:srgbClr val="FFFFFF"/>
      </a:lt1>
      <a:dk2>
        <a:srgbClr val="6F6F6C"/>
      </a:dk2>
      <a:lt2>
        <a:srgbClr val="EFEEEA"/>
      </a:lt2>
      <a:accent1>
        <a:srgbClr val="42B5E7"/>
      </a:accent1>
      <a:accent2>
        <a:srgbClr val="F0AD33"/>
      </a:accent2>
      <a:accent3>
        <a:srgbClr val="68B872"/>
      </a:accent3>
      <a:accent4>
        <a:srgbClr val="206382"/>
      </a:accent4>
      <a:accent5>
        <a:srgbClr val="E94262"/>
      </a:accent5>
      <a:accent6>
        <a:srgbClr val="B762A5"/>
      </a:accent6>
      <a:hlink>
        <a:srgbClr val="206382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9B97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xygen skabelon 2016" id="{58F8749E-1CFA-1749-B7FB-A0BE7850D7B5}" vid="{E9469725-8BB8-7243-A476-687B8963C74C}"/>
    </a:ext>
  </a:extLst>
</a:theme>
</file>

<file path=ppt/theme/theme2.xml><?xml version="1.0" encoding="utf-8"?>
<a:theme xmlns:a="http://schemas.openxmlformats.org/drawingml/2006/main" name="1_Tema med footer">
  <a:themeElements>
    <a:clrScheme name="Oxygen farver 1">
      <a:dk1>
        <a:srgbClr val="000000"/>
      </a:dk1>
      <a:lt1>
        <a:srgbClr val="FFFFFF"/>
      </a:lt1>
      <a:dk2>
        <a:srgbClr val="6F6F6C"/>
      </a:dk2>
      <a:lt2>
        <a:srgbClr val="EFEEEA"/>
      </a:lt2>
      <a:accent1>
        <a:srgbClr val="42B5E7"/>
      </a:accent1>
      <a:accent2>
        <a:srgbClr val="F0AD33"/>
      </a:accent2>
      <a:accent3>
        <a:srgbClr val="68B872"/>
      </a:accent3>
      <a:accent4>
        <a:srgbClr val="206382"/>
      </a:accent4>
      <a:accent5>
        <a:srgbClr val="8FD2F1"/>
      </a:accent5>
      <a:accent6>
        <a:srgbClr val="F6CD89"/>
      </a:accent6>
      <a:hlink>
        <a:srgbClr val="206382"/>
      </a:hlink>
      <a:folHlink>
        <a:srgbClr val="954F72"/>
      </a:folHlink>
    </a:clrScheme>
    <a:fontScheme name="HelveticaNeue Condensed">
      <a:majorFont>
        <a:latin typeface="HelveticaNeue Condensed"/>
        <a:ea typeface=""/>
        <a:cs typeface=""/>
      </a:majorFont>
      <a:minorFont>
        <a:latin typeface="HelveticaNeue Condensed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9B97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xygen skabelon 2016" id="{58F8749E-1CFA-1749-B7FB-A0BE7850D7B5}" vid="{CB57DF48-F218-B84B-A86A-EB5F9C62BBF7}"/>
    </a:ext>
  </a:extLst>
</a:theme>
</file>

<file path=ppt/theme/theme3.xml><?xml version="1.0" encoding="utf-8"?>
<a:theme xmlns:a="http://schemas.openxmlformats.org/drawingml/2006/main" name="Kontor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FB7F001A50ECC4CA63D02F69C137CEC" ma:contentTypeVersion="10" ma:contentTypeDescription="Opret et nyt dokument." ma:contentTypeScope="" ma:versionID="be9b5ddf531d3d4510c9db25e5103212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4" xmlns:ns3="6d664e35-4106-49a6-ac9f-9206286da0df" xmlns:ns4="8c9ec67d-18bf-4dbd-8d4d-964329705d9a" targetNamespace="http://schemas.microsoft.com/office/2006/metadata/properties" ma:root="true" ma:fieldsID="fb65248c1009a702234e24bd123a24e1" ns1:_="" ns2:_="" ns3:_="" ns4:_="">
    <xsd:import namespace="http://schemas.microsoft.com/sharepoint/v3"/>
    <xsd:import namespace="http://schemas.microsoft.com/sharepoint/v4"/>
    <xsd:import namespace="6d664e35-4106-49a6-ac9f-9206286da0df"/>
    <xsd:import namespace="8c9ec67d-18bf-4dbd-8d4d-964329705d9a"/>
    <xsd:element name="properties">
      <xsd:complexType>
        <xsd:sequence>
          <xsd:element name="documentManagement">
            <xsd:complexType>
              <xsd:all>
                <xsd:element ref="ns2:IconOverlay" minOccurs="0"/>
                <xsd:element ref="ns1:_vti_ItemDeclaredRecord" minOccurs="0"/>
                <xsd:element ref="ns1:_vti_ItemHoldRecordStatus" minOccurs="0"/>
                <xsd:element ref="ns3:Oxygen_x0020_Doc_x0020_Review_x0020_Firmadok" minOccurs="0"/>
                <xsd:element ref="ns4:SharedWithUsers" minOccurs="0"/>
                <xsd:element ref="ns4:SharingHintHash" minOccurs="0"/>
                <xsd:element ref="ns4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vti_ItemDeclaredRecord" ma:index="9" nillable="true" ma:displayName="Defineret post" ma:hidden="true" ma:internalName="_vti_ItemDeclaredRecord" ma:readOnly="true">
      <xsd:simpleType>
        <xsd:restriction base="dms:DateTime"/>
      </xsd:simpleType>
    </xsd:element>
    <xsd:element name="_vti_ItemHoldRecordStatus" ma:index="10" nillable="true" ma:displayName="Status for venteposition og post" ma:decimals="0" ma:description="" ma:hidden="true" ma:indexed="true" ma:internalName="_vti_ItemHoldRecordStatu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8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664e35-4106-49a6-ac9f-9206286da0df" elementFormDefault="qualified">
    <xsd:import namespace="http://schemas.microsoft.com/office/2006/documentManagement/types"/>
    <xsd:import namespace="http://schemas.microsoft.com/office/infopath/2007/PartnerControls"/>
    <xsd:element name="Oxygen_x0020_Doc_x0020_Review_x0020_Firmadok" ma:index="12" nillable="true" ma:displayName="Oxygen Doc Review Firmadok" ma:internalName="Oxygen_x0020_Doc_x0020_Review_x0020_Firmadok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9ec67d-18bf-4dbd-8d4d-964329705d9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4" nillable="true" ma:displayName="Hashværdi for deling" ma:internalName="SharingHintHash" ma:readOnly="true">
      <xsd:simpleType>
        <xsd:restriction base="dms:Text"/>
      </xsd:simpleType>
    </xsd:element>
    <xsd:element name="SharedWithDetails" ma:index="15" nillable="true" ma:displayName="Delt med detaljer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Oxygen_x0020_Doc_x0020_Review_x0020_Firmadok xmlns="6d664e35-4106-49a6-ac9f-9206286da0df">
      <Url xsi:nil="true"/>
      <Description xsi:nil="true"/>
    </Oxygen_x0020_Doc_x0020_Review_x0020_Firmadok>
  </documentManagement>
</p:properties>
</file>

<file path=customXml/itemProps1.xml><?xml version="1.0" encoding="utf-8"?>
<ds:datastoreItem xmlns:ds="http://schemas.openxmlformats.org/officeDocument/2006/customXml" ds:itemID="{1A5FE8EF-0548-4852-B57F-279AFD3302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53EB5B-BEDE-4A94-B67B-F7763DB990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4"/>
    <ds:schemaRef ds:uri="6d664e35-4106-49a6-ac9f-9206286da0df"/>
    <ds:schemaRef ds:uri="8c9ec67d-18bf-4dbd-8d4d-964329705d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73EDE1C-5209-46E7-BA0B-17143FA3743E}">
  <ds:schemaRefs>
    <ds:schemaRef ds:uri="http://purl.org/dc/elements/1.1/"/>
    <ds:schemaRef ds:uri="http://www.w3.org/XML/1998/namespace"/>
    <ds:schemaRef ds:uri="http://schemas.openxmlformats.org/package/2006/metadata/core-properties"/>
    <ds:schemaRef ds:uri="6d664e35-4106-49a6-ac9f-9206286da0df"/>
    <ds:schemaRef ds:uri="http://schemas.microsoft.com/office/infopath/2007/PartnerControls"/>
    <ds:schemaRef ds:uri="http://purl.org/dc/terms/"/>
    <ds:schemaRef ds:uri="http://schemas.microsoft.com/office/2006/documentManagement/types"/>
    <ds:schemaRef ds:uri="8c9ec67d-18bf-4dbd-8d4d-964329705d9a"/>
    <ds:schemaRef ds:uri="http://schemas.microsoft.com/sharepoint/v3"/>
    <ds:schemaRef ds:uri="http://schemas.microsoft.com/sharepoint/v4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Oxygen skabelon 2016</Template>
  <TotalTime>11318</TotalTime>
  <Words>2508</Words>
  <Application>Microsoft Office PowerPoint</Application>
  <PresentationFormat>Widescreen</PresentationFormat>
  <Paragraphs>436</Paragraphs>
  <Slides>49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Arial</vt:lpstr>
      <vt:lpstr>Calibri</vt:lpstr>
      <vt:lpstr>Helvetica Neue</vt:lpstr>
      <vt:lpstr>HelveticaNeue Condensed</vt:lpstr>
      <vt:lpstr>Wingdings</vt:lpstr>
      <vt:lpstr>Tema med footer</vt:lpstr>
      <vt:lpstr>1_Tema med footer</vt:lpstr>
      <vt:lpstr>Protocols of the Internet</vt:lpstr>
      <vt:lpstr>What is a protocol?</vt:lpstr>
      <vt:lpstr>What is their purpose?</vt:lpstr>
      <vt:lpstr>Common internet protocols</vt:lpstr>
      <vt:lpstr>Common internet protocols (cont.)</vt:lpstr>
      <vt:lpstr>Common internet protocols (cont.)</vt:lpstr>
      <vt:lpstr>Common internet protocols (cont.)</vt:lpstr>
      <vt:lpstr>The Protocol Stack</vt:lpstr>
      <vt:lpstr>Transmission Control Protocol</vt:lpstr>
      <vt:lpstr>Transmission Control Protocol</vt:lpstr>
      <vt:lpstr>Transmission Control Protocol (cont.)</vt:lpstr>
      <vt:lpstr>Transmission Control Protocol (cont.)</vt:lpstr>
      <vt:lpstr>User Datagram Protocol</vt:lpstr>
      <vt:lpstr>User Datagram Protocol </vt:lpstr>
      <vt:lpstr>User Datagram Protocol  (cont.)</vt:lpstr>
      <vt:lpstr>User Datagram Protocol  (cont.)</vt:lpstr>
      <vt:lpstr>HyperText Transfer Protocol</vt:lpstr>
      <vt:lpstr>HyperText Transfer Protocol</vt:lpstr>
      <vt:lpstr>A stateless protocol</vt:lpstr>
      <vt:lpstr>How does HTTP work?</vt:lpstr>
      <vt:lpstr>Opening a website</vt:lpstr>
      <vt:lpstr>Opening a website (cont.)</vt:lpstr>
      <vt:lpstr>Connection Persistence</vt:lpstr>
      <vt:lpstr>HTTP Request message</vt:lpstr>
      <vt:lpstr>Request methods</vt:lpstr>
      <vt:lpstr>HTTP Response Message</vt:lpstr>
      <vt:lpstr>HTTP Status Codes - Overview</vt:lpstr>
      <vt:lpstr>HTTP Status Codes – 1xx</vt:lpstr>
      <vt:lpstr>HTTP Status Codes – 2xx</vt:lpstr>
      <vt:lpstr>HTTP Status Codes – 3xx</vt:lpstr>
      <vt:lpstr>HTTP Status Codes – 4xx</vt:lpstr>
      <vt:lpstr>HTTP Status Codes – 5xx</vt:lpstr>
      <vt:lpstr>Cookies: client-server interactions</vt:lpstr>
      <vt:lpstr>Caching the web</vt:lpstr>
      <vt:lpstr>HyperText Transfer Protocol over SSL</vt:lpstr>
      <vt:lpstr>HTTPS – Do you need it?</vt:lpstr>
      <vt:lpstr>Why you need HTTPS</vt:lpstr>
      <vt:lpstr>HTTPS then</vt:lpstr>
      <vt:lpstr>HTTPS is slower than HTTP?</vt:lpstr>
      <vt:lpstr>HTTPS – why it is awesome</vt:lpstr>
      <vt:lpstr>File Tranfer Protocol</vt:lpstr>
      <vt:lpstr>File Transfer Protocol</vt:lpstr>
      <vt:lpstr>FTP vs HTTP</vt:lpstr>
      <vt:lpstr>Connection types</vt:lpstr>
      <vt:lpstr>FTP problems</vt:lpstr>
      <vt:lpstr>Secure File Transfer Protocol</vt:lpstr>
      <vt:lpstr>Secure FTP</vt:lpstr>
      <vt:lpstr>Questions?</vt:lpstr>
      <vt:lpstr>Brugbare elementer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Afgangsprojekt E.2016</dc:title>
  <dc:creator>Nicolai Oksen</dc:creator>
  <cp:lastModifiedBy>Nicolai Birkmose Oks</cp:lastModifiedBy>
  <cp:revision>469</cp:revision>
  <dcterms:created xsi:type="dcterms:W3CDTF">2016-11-24T12:28:02Z</dcterms:created>
  <dcterms:modified xsi:type="dcterms:W3CDTF">2018-04-01T15:45:06Z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0x0101006FB7F001A50ECC4CA63D02F69C137CEC</vt:lpwstr>
  </property>
</Properties>
</file>